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431" r:id="rId3"/>
    <p:sldId id="433" r:id="rId4"/>
    <p:sldId id="44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A404F-83A7-4A89-8EF5-5E0C3AC0A9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9CAF7F-EF32-4D7D-BD55-31D7F717A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50AFD-36A4-4878-9A5F-D481E477E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DCB6-C6CB-4914-B4A7-A84FAA05E75F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24294-A965-4577-B3C0-A19084118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7C26A-F200-4BDC-BF03-A64E869A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7D2D-8CFB-49E0-BCD2-68B5A823F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46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4B451-5383-490B-A451-38D93AF1B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6AC4AD-136E-46C3-92F8-4881344A98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3E64D-98EF-4C0C-802D-48260C747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DCB6-C6CB-4914-B4A7-A84FAA05E75F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61BAE-0227-45BC-83FD-1E65ACBCE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E7FEB-C090-4A58-80D8-C0387BBE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7D2D-8CFB-49E0-BCD2-68B5A823F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640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800C93-2FFA-4141-AE23-5C018AF2FA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6C1AB9-5BEA-466D-852D-32825E71B9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85FEE-ACAB-490D-B978-7797FE304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DCB6-C6CB-4914-B4A7-A84FAA05E75F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37216-7A73-46E4-BD46-CB542147C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50114-8A13-4260-A4E0-B5EB3D09D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7D2D-8CFB-49E0-BCD2-68B5A823F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91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EC467-7A2E-458C-981A-D296CBA70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97431-33CA-48B1-9593-A110549F4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E4D8C-A4EA-41ED-BF15-72C9EBE53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DCB6-C6CB-4914-B4A7-A84FAA05E75F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02AFE-4F8B-45C0-9BA1-AD37F5C9C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72F32-DFA9-40B1-B539-6B3241935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7D2D-8CFB-49E0-BCD2-68B5A823F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559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32F36-62EA-4703-A320-9FE7C1E43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89A3B-06CF-4CD2-B775-FA61E5DE0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B13F5-A07D-4ED1-929C-4DE37486C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DCB6-C6CB-4914-B4A7-A84FAA05E75F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011CA-A64E-4FAF-995D-76FDC7611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C194E-212F-4A4D-ACA6-08DEF32EC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7D2D-8CFB-49E0-BCD2-68B5A823F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1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40CE1-810D-4F26-A19C-ACC6A275C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88468-D194-4972-8D38-CC2212B0E1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805948-8742-4039-8F2F-61F9D0C19B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BB0638-8700-44F9-8814-15A376A69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DCB6-C6CB-4914-B4A7-A84FAA05E75F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79FF9-7B69-4AF5-BAB8-08B5850EA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B2EE2-3825-4130-BC1B-107305226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7D2D-8CFB-49E0-BCD2-68B5A823F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631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B1CFD-BFCA-45A1-93FF-6E6FFC641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3095E-001E-48F7-B53C-AB776DB38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1AE9-AFBD-40EA-9160-A87745EC1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55EAA9-C9E8-4195-9934-FAF516FEC7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1E50D3-C898-45D2-B99E-21E48ED17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F3BF03-6FBE-417A-8B06-F22AEBF38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DCB6-C6CB-4914-B4A7-A84FAA05E75F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553615-8832-4AFD-986E-DF763CD2A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3969F4-5CDA-48E5-8F1F-6F2CE44FF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7D2D-8CFB-49E0-BCD2-68B5A823F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068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28E05-060C-4CF8-813D-A2491526A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A9BE01-152F-499C-B4D8-E539490D1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DCB6-C6CB-4914-B4A7-A84FAA05E75F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54FB4B-140E-4911-89D4-7DBBC5B9A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963DA8-D26B-4CD9-8502-1CA2EEB5B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7D2D-8CFB-49E0-BCD2-68B5A823F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306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7E2D96-8A9F-42BB-8E98-BC79F8967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DCB6-C6CB-4914-B4A7-A84FAA05E75F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93C16B-9F7A-4023-A6BF-071FF1CDB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536E7-9073-4C6B-BC62-B50993BAF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7D2D-8CFB-49E0-BCD2-68B5A823F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485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42A31-A3D0-44D8-A43D-E453573A3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EFB65-FEC8-4B08-BA5C-C05D70036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E35D0A-150F-49B3-9FA6-72A948BB9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BE8EE7-8C9F-45F3-BA38-80B2B0FFD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DCB6-C6CB-4914-B4A7-A84FAA05E75F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44AFA7-5C76-4363-93C5-3542DBF6D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858873-2025-48CD-A671-EE510C51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7D2D-8CFB-49E0-BCD2-68B5A823F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887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C194-5DD7-41D4-8D69-0AA26952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6C8510-E240-4D02-A98C-93A59D2471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24C07E-1BBF-4359-BA4E-2B51BF75C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24D838-360C-49E8-A262-800A6B9A0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DCB6-C6CB-4914-B4A7-A84FAA05E75F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7934F1-7773-4B82-B49D-3EC15AB85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DC5A5F-C84E-4F23-8297-F4DD277F4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7D2D-8CFB-49E0-BCD2-68B5A823F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17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2E9DB2-CF48-4666-B5A9-6A124772E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A3CEA-23D8-45D2-ADB9-93D71FE0D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71FDB-802D-43FC-BC80-1BAFE42027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0DCB6-C6CB-4914-B4A7-A84FAA05E75F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C944B-DA4C-4F4A-925A-2ED9A5F06B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F5501-BEB6-43EA-9FFE-CB875E45C7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C7D2D-8CFB-49E0-BCD2-68B5A823F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62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2.png"/><Relationship Id="rId2" Type="http://schemas.microsoft.com/office/2007/relationships/media" Target="../media/media2.m4a"/><Relationship Id="rId1" Type="http://schemas.openxmlformats.org/officeDocument/2006/relationships/video" Target="https://www.youtube.com/embed/NxzUoJsXrdU?feature=oembed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F82015-4408-4663-9F21-EF950F5E2F51}"/>
              </a:ext>
            </a:extLst>
          </p:cNvPr>
          <p:cNvSpPr/>
          <p:nvPr/>
        </p:nvSpPr>
        <p:spPr>
          <a:xfrm>
            <a:off x="-34526" y="2001626"/>
            <a:ext cx="12215270" cy="4856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C5140C-07B1-4834-B96A-D0E66B17E59C}"/>
              </a:ext>
            </a:extLst>
          </p:cNvPr>
          <p:cNvSpPr txBox="1"/>
          <p:nvPr/>
        </p:nvSpPr>
        <p:spPr>
          <a:xfrm>
            <a:off x="8178800" y="127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1A528B-015B-45F7-ACBA-1AECA0988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6" y="0"/>
            <a:ext cx="12192000" cy="68580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5DF06AE-E653-4D99-826A-5839D5F3A4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71870" y="587167"/>
            <a:ext cx="834330" cy="83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2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60731C-C632-4DDF-BAD2-C1F894BB36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74" y="0"/>
            <a:ext cx="12167726" cy="6858000"/>
          </a:xfrm>
          <a:prstGeom prst="rect">
            <a:avLst/>
          </a:prstGeom>
        </p:spPr>
      </p:pic>
      <p:pic>
        <p:nvPicPr>
          <p:cNvPr id="4" name="Online Media 3" title="Be Yourself by The Singing Lizard - Munchkin Music">
            <a:hlinkClick r:id="" action="ppaction://media"/>
            <a:extLst>
              <a:ext uri="{FF2B5EF4-FFF2-40B4-BE49-F238E27FC236}">
                <a16:creationId xmlns:a16="http://schemas.microsoft.com/office/drawing/2014/main" id="{C26E30AA-0813-47B7-926E-02DA124803F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3858256" y="1747849"/>
            <a:ext cx="7628894" cy="4310324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96183EE-14BA-448E-9585-6B708363F2F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12449" y="799827"/>
            <a:ext cx="669925" cy="66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2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7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F7A8F6-D19E-45D2-BF95-8B69A489D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" y="0"/>
            <a:ext cx="12163425" cy="6858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83051F7-2D9C-4ED4-8D6B-724487A3AA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61624" y="578593"/>
            <a:ext cx="815975" cy="81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7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C6F37D-2C02-4166-9EDB-D2463C152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050"/>
            <a:ext cx="12192000" cy="683895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D3AF592-3AE3-48E1-8D79-F0274F6A05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14000" y="661143"/>
            <a:ext cx="719982" cy="7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7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jewitt</dc:creator>
  <cp:lastModifiedBy>natalie jewitt</cp:lastModifiedBy>
  <cp:revision>1</cp:revision>
  <dcterms:created xsi:type="dcterms:W3CDTF">2021-01-29T18:38:56Z</dcterms:created>
  <dcterms:modified xsi:type="dcterms:W3CDTF">2021-01-29T18:39:18Z</dcterms:modified>
</cp:coreProperties>
</file>