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40" r:id="rId3"/>
    <p:sldId id="444" r:id="rId4"/>
    <p:sldId id="448" r:id="rId5"/>
    <p:sldId id="3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E2FA-B9D5-4612-85C7-02F7CE24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48F3D-7C99-4EFD-9B52-9B423AE8E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17C8-39D7-4E8E-AE41-6CE2723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E3EA3-4B59-4E81-885E-604EF462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AD36-40E2-459C-9533-6D1124C8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FD55-2D58-4B12-ADCE-C2078259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175BC-1F55-4945-82C4-D4227D76C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703C5-DEE2-4DB2-BC35-88B4B2D4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55126-ADE9-4C63-8C06-8236C017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855D-AD4B-499F-9E8E-4217D23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3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DE612-01BD-4C0D-A8B0-87B6E7C2C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31F6E-9D3B-427E-A7D0-F7197AE8F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5F8F-459C-4248-A4A6-43F4A0E3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346CF-99CC-4315-B6FA-965DF807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383E-2AFD-4B38-BAE3-4127E375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9B28-6877-450B-B06A-187DC2C9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F306-BA02-4BD1-9D87-72C76018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FAFE4-BAF1-49FA-AB4C-65CE60C1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C255D-F4D3-462D-9BDD-3A7853C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6F39-C831-4CC0-BC5F-2D9649A7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2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B5FA-ADF1-49B8-B9EE-AD8D0016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47909-5F1E-4AF8-AB3D-DB209D9A4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A7D1-26AD-4F79-9FE5-E76B4B39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A1C6-9CDF-441A-A6B2-4B602749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08D6-CDC5-415E-9073-966F8DAB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9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56FC-0BFF-410B-988D-76E328F6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F1FF-BB3B-4DDB-8EA7-3181BE5F3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58F85-EF4B-4EDF-8C54-25C4A2F32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C9364-0269-442D-A97D-30E9CB7E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02FD7-D9E9-42C2-A985-6C46B52F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8A0D2-3B7E-478A-A95D-3810D633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B7C2-4999-4742-941E-18BB0C4F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C3A87-E578-42CB-BAE8-9296499AD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438AF-2865-4220-AF2E-94D5B875A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145F4-A479-46DC-93D2-8B0751E1C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5BA06-C00F-41DE-AB6F-74087102F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F332-8B15-49A0-ACD0-AB4ACB42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F30B1-74FF-4647-9E28-2420C828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B1DBC-69B7-4AF1-9801-E85BA80A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0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9E13-C5BB-415F-AC44-091F9CF3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4D43E-7AE1-4247-B9A3-E51C3CD7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54570-04A5-498F-8022-96730B6F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269EA-2221-4ED6-9AAF-10EADEBC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DCECE-037D-4DF7-B7BE-A978049D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4C6B-ADA0-4139-A9EC-24E38F85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EDED7-F9D3-4D12-879E-A09DB189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4F45-A131-4D24-BE67-23FE1B91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0A1E-F822-470D-BD55-DEE1C2AF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E9BE-D534-484F-AA71-160DE7757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C53E-812E-46CD-9BAA-BB1F175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AFE49-E495-423C-8A61-5CF2A2B3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C7A48-14EF-4AB2-BFD3-3CC2FF2C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3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133C-73E6-4D67-9933-A7EC1516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61879-33C4-42AA-8EC9-99DAD3750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34F2F-C714-4D36-8E6E-47E5B3C2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40A7B-DB41-4063-A662-559C2030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6FF8E-A875-4FCB-9D0A-F42E1B19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7CB4D-D750-42C8-BE8F-79D7AB24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3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CF6A0-7425-407A-88E0-A1778A41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22AC-7E6A-4BD4-8A47-CF1DEBAB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DE097-210D-4283-BBB2-C7D0D311C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85E6-C2EF-4588-94D3-A859F5E9685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67C2-475F-487D-9CE3-6754BF31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6F09-160B-4104-B7B8-7581EF2A7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DB79E-7F34-41A5-8478-C3B21808D5BB}"/>
              </a:ext>
            </a:extLst>
          </p:cNvPr>
          <p:cNvSpPr txBox="1"/>
          <p:nvPr/>
        </p:nvSpPr>
        <p:spPr>
          <a:xfrm>
            <a:off x="466402" y="1825661"/>
            <a:ext cx="11176000" cy="584775"/>
          </a:xfrm>
          <a:custGeom>
            <a:avLst/>
            <a:gdLst>
              <a:gd name="connsiteX0" fmla="*/ 0 w 11176000"/>
              <a:gd name="connsiteY0" fmla="*/ 0 h 584775"/>
              <a:gd name="connsiteX1" fmla="*/ 363220 w 11176000"/>
              <a:gd name="connsiteY1" fmla="*/ 0 h 584775"/>
              <a:gd name="connsiteX2" fmla="*/ 1285240 w 11176000"/>
              <a:gd name="connsiteY2" fmla="*/ 0 h 584775"/>
              <a:gd name="connsiteX3" fmla="*/ 2207260 w 11176000"/>
              <a:gd name="connsiteY3" fmla="*/ 0 h 584775"/>
              <a:gd name="connsiteX4" fmla="*/ 2794000 w 11176000"/>
              <a:gd name="connsiteY4" fmla="*/ 0 h 584775"/>
              <a:gd name="connsiteX5" fmla="*/ 3380740 w 11176000"/>
              <a:gd name="connsiteY5" fmla="*/ 0 h 584775"/>
              <a:gd name="connsiteX6" fmla="*/ 4302760 w 11176000"/>
              <a:gd name="connsiteY6" fmla="*/ 0 h 584775"/>
              <a:gd name="connsiteX7" fmla="*/ 5224780 w 11176000"/>
              <a:gd name="connsiteY7" fmla="*/ 0 h 584775"/>
              <a:gd name="connsiteX8" fmla="*/ 6035040 w 11176000"/>
              <a:gd name="connsiteY8" fmla="*/ 0 h 584775"/>
              <a:gd name="connsiteX9" fmla="*/ 6845300 w 11176000"/>
              <a:gd name="connsiteY9" fmla="*/ 0 h 584775"/>
              <a:gd name="connsiteX10" fmla="*/ 7543800 w 11176000"/>
              <a:gd name="connsiteY10" fmla="*/ 0 h 584775"/>
              <a:gd name="connsiteX11" fmla="*/ 8018780 w 11176000"/>
              <a:gd name="connsiteY11" fmla="*/ 0 h 584775"/>
              <a:gd name="connsiteX12" fmla="*/ 8605520 w 11176000"/>
              <a:gd name="connsiteY12" fmla="*/ 0 h 584775"/>
              <a:gd name="connsiteX13" fmla="*/ 9080500 w 11176000"/>
              <a:gd name="connsiteY13" fmla="*/ 0 h 584775"/>
              <a:gd name="connsiteX14" fmla="*/ 9890760 w 11176000"/>
              <a:gd name="connsiteY14" fmla="*/ 0 h 584775"/>
              <a:gd name="connsiteX15" fmla="*/ 10365740 w 11176000"/>
              <a:gd name="connsiteY15" fmla="*/ 0 h 584775"/>
              <a:gd name="connsiteX16" fmla="*/ 11176000 w 11176000"/>
              <a:gd name="connsiteY16" fmla="*/ 0 h 584775"/>
              <a:gd name="connsiteX17" fmla="*/ 11176000 w 11176000"/>
              <a:gd name="connsiteY17" fmla="*/ 584775 h 584775"/>
              <a:gd name="connsiteX18" fmla="*/ 10477500 w 11176000"/>
              <a:gd name="connsiteY18" fmla="*/ 584775 h 584775"/>
              <a:gd name="connsiteX19" fmla="*/ 9667240 w 11176000"/>
              <a:gd name="connsiteY19" fmla="*/ 584775 h 584775"/>
              <a:gd name="connsiteX20" fmla="*/ 9080500 w 11176000"/>
              <a:gd name="connsiteY20" fmla="*/ 584775 h 584775"/>
              <a:gd name="connsiteX21" fmla="*/ 8717280 w 11176000"/>
              <a:gd name="connsiteY21" fmla="*/ 584775 h 584775"/>
              <a:gd name="connsiteX22" fmla="*/ 7795260 w 11176000"/>
              <a:gd name="connsiteY22" fmla="*/ 584775 h 584775"/>
              <a:gd name="connsiteX23" fmla="*/ 7320280 w 11176000"/>
              <a:gd name="connsiteY23" fmla="*/ 584775 h 584775"/>
              <a:gd name="connsiteX24" fmla="*/ 6845300 w 11176000"/>
              <a:gd name="connsiteY24" fmla="*/ 584775 h 584775"/>
              <a:gd name="connsiteX25" fmla="*/ 6146800 w 11176000"/>
              <a:gd name="connsiteY25" fmla="*/ 584775 h 584775"/>
              <a:gd name="connsiteX26" fmla="*/ 5560060 w 11176000"/>
              <a:gd name="connsiteY26" fmla="*/ 584775 h 584775"/>
              <a:gd name="connsiteX27" fmla="*/ 5085080 w 11176000"/>
              <a:gd name="connsiteY27" fmla="*/ 584775 h 584775"/>
              <a:gd name="connsiteX28" fmla="*/ 4721860 w 11176000"/>
              <a:gd name="connsiteY28" fmla="*/ 584775 h 584775"/>
              <a:gd name="connsiteX29" fmla="*/ 4135120 w 11176000"/>
              <a:gd name="connsiteY29" fmla="*/ 584775 h 584775"/>
              <a:gd name="connsiteX30" fmla="*/ 3436620 w 11176000"/>
              <a:gd name="connsiteY30" fmla="*/ 584775 h 584775"/>
              <a:gd name="connsiteX31" fmla="*/ 3073400 w 11176000"/>
              <a:gd name="connsiteY31" fmla="*/ 584775 h 584775"/>
              <a:gd name="connsiteX32" fmla="*/ 2710180 w 11176000"/>
              <a:gd name="connsiteY32" fmla="*/ 584775 h 584775"/>
              <a:gd name="connsiteX33" fmla="*/ 1788160 w 11176000"/>
              <a:gd name="connsiteY33" fmla="*/ 584775 h 584775"/>
              <a:gd name="connsiteX34" fmla="*/ 1089660 w 11176000"/>
              <a:gd name="connsiteY34" fmla="*/ 584775 h 584775"/>
              <a:gd name="connsiteX35" fmla="*/ 0 w 11176000"/>
              <a:gd name="connsiteY35" fmla="*/ 584775 h 584775"/>
              <a:gd name="connsiteX36" fmla="*/ 0 w 11176000"/>
              <a:gd name="connsiteY3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176000" h="584775" fill="none" extrusionOk="0">
                <a:moveTo>
                  <a:pt x="0" y="0"/>
                </a:moveTo>
                <a:cubicBezTo>
                  <a:pt x="115420" y="-4332"/>
                  <a:pt x="265304" y="-12459"/>
                  <a:pt x="363220" y="0"/>
                </a:cubicBezTo>
                <a:cubicBezTo>
                  <a:pt x="461136" y="12459"/>
                  <a:pt x="1050581" y="-27690"/>
                  <a:pt x="1285240" y="0"/>
                </a:cubicBezTo>
                <a:cubicBezTo>
                  <a:pt x="1519899" y="27690"/>
                  <a:pt x="1956645" y="-3894"/>
                  <a:pt x="2207260" y="0"/>
                </a:cubicBezTo>
                <a:cubicBezTo>
                  <a:pt x="2457875" y="3894"/>
                  <a:pt x="2611163" y="23433"/>
                  <a:pt x="2794000" y="0"/>
                </a:cubicBezTo>
                <a:cubicBezTo>
                  <a:pt x="2976837" y="-23433"/>
                  <a:pt x="3115629" y="-3915"/>
                  <a:pt x="3380740" y="0"/>
                </a:cubicBezTo>
                <a:cubicBezTo>
                  <a:pt x="3645851" y="3915"/>
                  <a:pt x="3955745" y="-8657"/>
                  <a:pt x="4302760" y="0"/>
                </a:cubicBezTo>
                <a:cubicBezTo>
                  <a:pt x="4649775" y="8657"/>
                  <a:pt x="4916993" y="-16989"/>
                  <a:pt x="5224780" y="0"/>
                </a:cubicBezTo>
                <a:cubicBezTo>
                  <a:pt x="5532567" y="16989"/>
                  <a:pt x="5743844" y="15256"/>
                  <a:pt x="6035040" y="0"/>
                </a:cubicBezTo>
                <a:cubicBezTo>
                  <a:pt x="6326236" y="-15256"/>
                  <a:pt x="6524480" y="20871"/>
                  <a:pt x="6845300" y="0"/>
                </a:cubicBezTo>
                <a:cubicBezTo>
                  <a:pt x="7166120" y="-20871"/>
                  <a:pt x="7224802" y="8420"/>
                  <a:pt x="7543800" y="0"/>
                </a:cubicBezTo>
                <a:cubicBezTo>
                  <a:pt x="7862798" y="-8420"/>
                  <a:pt x="7783007" y="23180"/>
                  <a:pt x="8018780" y="0"/>
                </a:cubicBezTo>
                <a:cubicBezTo>
                  <a:pt x="8254553" y="-23180"/>
                  <a:pt x="8473391" y="25630"/>
                  <a:pt x="8605520" y="0"/>
                </a:cubicBezTo>
                <a:cubicBezTo>
                  <a:pt x="8737649" y="-25630"/>
                  <a:pt x="8894874" y="21312"/>
                  <a:pt x="9080500" y="0"/>
                </a:cubicBezTo>
                <a:cubicBezTo>
                  <a:pt x="9266126" y="-21312"/>
                  <a:pt x="9555463" y="10520"/>
                  <a:pt x="9890760" y="0"/>
                </a:cubicBezTo>
                <a:cubicBezTo>
                  <a:pt x="10226057" y="-10520"/>
                  <a:pt x="10129357" y="8169"/>
                  <a:pt x="10365740" y="0"/>
                </a:cubicBezTo>
                <a:cubicBezTo>
                  <a:pt x="10602123" y="-8169"/>
                  <a:pt x="10826483" y="6259"/>
                  <a:pt x="11176000" y="0"/>
                </a:cubicBezTo>
                <a:cubicBezTo>
                  <a:pt x="11202172" y="213196"/>
                  <a:pt x="11187793" y="464062"/>
                  <a:pt x="11176000" y="584775"/>
                </a:cubicBezTo>
                <a:cubicBezTo>
                  <a:pt x="10879263" y="584545"/>
                  <a:pt x="10670697" y="560535"/>
                  <a:pt x="10477500" y="584775"/>
                </a:cubicBezTo>
                <a:cubicBezTo>
                  <a:pt x="10284303" y="609015"/>
                  <a:pt x="9944149" y="600041"/>
                  <a:pt x="9667240" y="584775"/>
                </a:cubicBezTo>
                <a:cubicBezTo>
                  <a:pt x="9390331" y="569509"/>
                  <a:pt x="9279104" y="560405"/>
                  <a:pt x="9080500" y="584775"/>
                </a:cubicBezTo>
                <a:cubicBezTo>
                  <a:pt x="8881896" y="609145"/>
                  <a:pt x="8892090" y="582264"/>
                  <a:pt x="8717280" y="584775"/>
                </a:cubicBezTo>
                <a:cubicBezTo>
                  <a:pt x="8542470" y="587286"/>
                  <a:pt x="8057640" y="607004"/>
                  <a:pt x="7795260" y="584775"/>
                </a:cubicBezTo>
                <a:cubicBezTo>
                  <a:pt x="7532880" y="562546"/>
                  <a:pt x="7465533" y="577252"/>
                  <a:pt x="7320280" y="584775"/>
                </a:cubicBezTo>
                <a:cubicBezTo>
                  <a:pt x="7175027" y="592298"/>
                  <a:pt x="7009699" y="601495"/>
                  <a:pt x="6845300" y="584775"/>
                </a:cubicBezTo>
                <a:cubicBezTo>
                  <a:pt x="6680901" y="568055"/>
                  <a:pt x="6484178" y="601088"/>
                  <a:pt x="6146800" y="584775"/>
                </a:cubicBezTo>
                <a:cubicBezTo>
                  <a:pt x="5809422" y="568462"/>
                  <a:pt x="5846775" y="580204"/>
                  <a:pt x="5560060" y="584775"/>
                </a:cubicBezTo>
                <a:cubicBezTo>
                  <a:pt x="5273345" y="589346"/>
                  <a:pt x="5208958" y="572133"/>
                  <a:pt x="5085080" y="584775"/>
                </a:cubicBezTo>
                <a:cubicBezTo>
                  <a:pt x="4961202" y="597417"/>
                  <a:pt x="4859440" y="585285"/>
                  <a:pt x="4721860" y="584775"/>
                </a:cubicBezTo>
                <a:cubicBezTo>
                  <a:pt x="4584280" y="584265"/>
                  <a:pt x="4423013" y="593258"/>
                  <a:pt x="4135120" y="584775"/>
                </a:cubicBezTo>
                <a:cubicBezTo>
                  <a:pt x="3847227" y="576292"/>
                  <a:pt x="3767124" y="556281"/>
                  <a:pt x="3436620" y="584775"/>
                </a:cubicBezTo>
                <a:cubicBezTo>
                  <a:pt x="3106116" y="613269"/>
                  <a:pt x="3192137" y="586355"/>
                  <a:pt x="3073400" y="584775"/>
                </a:cubicBezTo>
                <a:cubicBezTo>
                  <a:pt x="2954663" y="583195"/>
                  <a:pt x="2860184" y="588578"/>
                  <a:pt x="2710180" y="584775"/>
                </a:cubicBezTo>
                <a:cubicBezTo>
                  <a:pt x="2560176" y="580972"/>
                  <a:pt x="2085985" y="602291"/>
                  <a:pt x="1788160" y="584775"/>
                </a:cubicBezTo>
                <a:cubicBezTo>
                  <a:pt x="1490335" y="567259"/>
                  <a:pt x="1303170" y="617988"/>
                  <a:pt x="1089660" y="584775"/>
                </a:cubicBezTo>
                <a:cubicBezTo>
                  <a:pt x="876150" y="551562"/>
                  <a:pt x="373215" y="602818"/>
                  <a:pt x="0" y="584775"/>
                </a:cubicBezTo>
                <a:cubicBezTo>
                  <a:pt x="-22991" y="301222"/>
                  <a:pt x="20401" y="176707"/>
                  <a:pt x="0" y="0"/>
                </a:cubicBezTo>
                <a:close/>
              </a:path>
              <a:path w="11176000" h="584775" stroke="0" extrusionOk="0">
                <a:moveTo>
                  <a:pt x="0" y="0"/>
                </a:moveTo>
                <a:cubicBezTo>
                  <a:pt x="261091" y="4222"/>
                  <a:pt x="334981" y="16651"/>
                  <a:pt x="586740" y="0"/>
                </a:cubicBezTo>
                <a:cubicBezTo>
                  <a:pt x="838499" y="-16651"/>
                  <a:pt x="890346" y="6801"/>
                  <a:pt x="1173480" y="0"/>
                </a:cubicBezTo>
                <a:cubicBezTo>
                  <a:pt x="1456614" y="-6801"/>
                  <a:pt x="1686118" y="-1035"/>
                  <a:pt x="2095500" y="0"/>
                </a:cubicBezTo>
                <a:cubicBezTo>
                  <a:pt x="2504882" y="1035"/>
                  <a:pt x="2641628" y="31403"/>
                  <a:pt x="2794000" y="0"/>
                </a:cubicBezTo>
                <a:cubicBezTo>
                  <a:pt x="2946372" y="-31403"/>
                  <a:pt x="3356886" y="12849"/>
                  <a:pt x="3604260" y="0"/>
                </a:cubicBezTo>
                <a:cubicBezTo>
                  <a:pt x="3851634" y="-12849"/>
                  <a:pt x="4263132" y="-22504"/>
                  <a:pt x="4526280" y="0"/>
                </a:cubicBezTo>
                <a:cubicBezTo>
                  <a:pt x="4789428" y="22504"/>
                  <a:pt x="4957829" y="4045"/>
                  <a:pt x="5113020" y="0"/>
                </a:cubicBezTo>
                <a:cubicBezTo>
                  <a:pt x="5268211" y="-4045"/>
                  <a:pt x="5503034" y="84"/>
                  <a:pt x="5699760" y="0"/>
                </a:cubicBezTo>
                <a:cubicBezTo>
                  <a:pt x="5896486" y="-84"/>
                  <a:pt x="5969735" y="-12795"/>
                  <a:pt x="6062980" y="0"/>
                </a:cubicBezTo>
                <a:cubicBezTo>
                  <a:pt x="6156225" y="12795"/>
                  <a:pt x="6528626" y="-856"/>
                  <a:pt x="6649720" y="0"/>
                </a:cubicBezTo>
                <a:cubicBezTo>
                  <a:pt x="6770814" y="856"/>
                  <a:pt x="7235278" y="-36724"/>
                  <a:pt x="7459980" y="0"/>
                </a:cubicBezTo>
                <a:cubicBezTo>
                  <a:pt x="7684682" y="36724"/>
                  <a:pt x="7950050" y="-15698"/>
                  <a:pt x="8270240" y="0"/>
                </a:cubicBezTo>
                <a:cubicBezTo>
                  <a:pt x="8590430" y="15698"/>
                  <a:pt x="8638576" y="13962"/>
                  <a:pt x="8745220" y="0"/>
                </a:cubicBezTo>
                <a:cubicBezTo>
                  <a:pt x="8851864" y="-13962"/>
                  <a:pt x="9260521" y="19961"/>
                  <a:pt x="9443720" y="0"/>
                </a:cubicBezTo>
                <a:cubicBezTo>
                  <a:pt x="9626919" y="-19961"/>
                  <a:pt x="10113398" y="36168"/>
                  <a:pt x="10365740" y="0"/>
                </a:cubicBezTo>
                <a:cubicBezTo>
                  <a:pt x="10618082" y="-36168"/>
                  <a:pt x="10822492" y="29452"/>
                  <a:pt x="11176000" y="0"/>
                </a:cubicBezTo>
                <a:cubicBezTo>
                  <a:pt x="11170206" y="149878"/>
                  <a:pt x="11187632" y="299810"/>
                  <a:pt x="11176000" y="584775"/>
                </a:cubicBezTo>
                <a:cubicBezTo>
                  <a:pt x="10858056" y="552232"/>
                  <a:pt x="10704805" y="558586"/>
                  <a:pt x="10477500" y="584775"/>
                </a:cubicBezTo>
                <a:cubicBezTo>
                  <a:pt x="10250195" y="610964"/>
                  <a:pt x="10116101" y="570060"/>
                  <a:pt x="10002520" y="584775"/>
                </a:cubicBezTo>
                <a:cubicBezTo>
                  <a:pt x="9888939" y="599490"/>
                  <a:pt x="9420322" y="583552"/>
                  <a:pt x="9192260" y="584775"/>
                </a:cubicBezTo>
                <a:cubicBezTo>
                  <a:pt x="8964198" y="585998"/>
                  <a:pt x="8721855" y="600028"/>
                  <a:pt x="8270240" y="584775"/>
                </a:cubicBezTo>
                <a:cubicBezTo>
                  <a:pt x="7818625" y="569522"/>
                  <a:pt x="7984081" y="573463"/>
                  <a:pt x="7907020" y="584775"/>
                </a:cubicBezTo>
                <a:cubicBezTo>
                  <a:pt x="7829959" y="596087"/>
                  <a:pt x="7721147" y="566864"/>
                  <a:pt x="7543800" y="584775"/>
                </a:cubicBezTo>
                <a:cubicBezTo>
                  <a:pt x="7366453" y="602686"/>
                  <a:pt x="6936656" y="610645"/>
                  <a:pt x="6621780" y="584775"/>
                </a:cubicBezTo>
                <a:cubicBezTo>
                  <a:pt x="6306904" y="558905"/>
                  <a:pt x="6369375" y="566819"/>
                  <a:pt x="6146800" y="584775"/>
                </a:cubicBezTo>
                <a:cubicBezTo>
                  <a:pt x="5924225" y="602731"/>
                  <a:pt x="5726133" y="583743"/>
                  <a:pt x="5448300" y="584775"/>
                </a:cubicBezTo>
                <a:cubicBezTo>
                  <a:pt x="5170467" y="585807"/>
                  <a:pt x="4863168" y="594133"/>
                  <a:pt x="4638040" y="584775"/>
                </a:cubicBezTo>
                <a:cubicBezTo>
                  <a:pt x="4412912" y="575417"/>
                  <a:pt x="4270145" y="595028"/>
                  <a:pt x="4163060" y="584775"/>
                </a:cubicBezTo>
                <a:cubicBezTo>
                  <a:pt x="4055975" y="574522"/>
                  <a:pt x="3908387" y="569137"/>
                  <a:pt x="3799840" y="584775"/>
                </a:cubicBezTo>
                <a:cubicBezTo>
                  <a:pt x="3691293" y="600413"/>
                  <a:pt x="3312409" y="577478"/>
                  <a:pt x="2989580" y="584775"/>
                </a:cubicBezTo>
                <a:cubicBezTo>
                  <a:pt x="2666751" y="592072"/>
                  <a:pt x="2366033" y="583614"/>
                  <a:pt x="2179320" y="584775"/>
                </a:cubicBezTo>
                <a:cubicBezTo>
                  <a:pt x="1992607" y="585936"/>
                  <a:pt x="1771152" y="617263"/>
                  <a:pt x="1480820" y="584775"/>
                </a:cubicBezTo>
                <a:cubicBezTo>
                  <a:pt x="1190488" y="552287"/>
                  <a:pt x="1206523" y="578646"/>
                  <a:pt x="1117600" y="584775"/>
                </a:cubicBezTo>
                <a:cubicBezTo>
                  <a:pt x="1028677" y="590904"/>
                  <a:pt x="858315" y="593690"/>
                  <a:pt x="754380" y="584775"/>
                </a:cubicBezTo>
                <a:cubicBezTo>
                  <a:pt x="650445" y="575860"/>
                  <a:pt x="274495" y="573102"/>
                  <a:pt x="0" y="584775"/>
                </a:cubicBezTo>
                <a:cubicBezTo>
                  <a:pt x="23577" y="453808"/>
                  <a:pt x="24668" y="2576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5734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latin typeface="Schoolbell" panose="02000000000000000000" pitchFamily="2" charset="0"/>
                <a:ea typeface="Schoolbell" panose="02000000000000000000" pitchFamily="2" charset="0"/>
                <a:cs typeface="Arial" panose="020B0604020202020204" pitchFamily="34" charset="0"/>
              </a:rPr>
              <a:t>Children’s Mental Health Week: 1-5 February 2021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EEE403-8DB3-4F5F-A773-E0BDD9D857F8}"/>
              </a:ext>
            </a:extLst>
          </p:cNvPr>
          <p:cNvSpPr/>
          <p:nvPr/>
        </p:nvSpPr>
        <p:spPr>
          <a:xfrm>
            <a:off x="466402" y="310040"/>
            <a:ext cx="11176000" cy="13715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5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Take 5s - in the classroom or at home </a:t>
            </a:r>
          </a:p>
          <a:p>
            <a:pPr algn="ctr"/>
            <a:r>
              <a:rPr lang="en-GB" altLang="en-US" sz="35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“Express yourself”</a:t>
            </a:r>
            <a:endParaRPr lang="en-US" altLang="en-US" sz="35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12A5C-96A4-4B31-ABEF-9216A333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11" y="6267925"/>
            <a:ext cx="1793947" cy="6848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83FCAF-C1B7-432F-9D69-0ACFA519C768}"/>
              </a:ext>
            </a:extLst>
          </p:cNvPr>
          <p:cNvSpPr/>
          <p:nvPr/>
        </p:nvSpPr>
        <p:spPr>
          <a:xfrm>
            <a:off x="4975595" y="2544439"/>
            <a:ext cx="2196503" cy="3818262"/>
          </a:xfrm>
          <a:custGeom>
            <a:avLst/>
            <a:gdLst>
              <a:gd name="connsiteX0" fmla="*/ 0 w 2196503"/>
              <a:gd name="connsiteY0" fmla="*/ 366091 h 3818262"/>
              <a:gd name="connsiteX1" fmla="*/ 366091 w 2196503"/>
              <a:gd name="connsiteY1" fmla="*/ 0 h 3818262"/>
              <a:gd name="connsiteX2" fmla="*/ 839555 w 2196503"/>
              <a:gd name="connsiteY2" fmla="*/ 0 h 3818262"/>
              <a:gd name="connsiteX3" fmla="*/ 1342305 w 2196503"/>
              <a:gd name="connsiteY3" fmla="*/ 0 h 3818262"/>
              <a:gd name="connsiteX4" fmla="*/ 1830412 w 2196503"/>
              <a:gd name="connsiteY4" fmla="*/ 0 h 3818262"/>
              <a:gd name="connsiteX5" fmla="*/ 2196503 w 2196503"/>
              <a:gd name="connsiteY5" fmla="*/ 366091 h 3818262"/>
              <a:gd name="connsiteX6" fmla="*/ 2196503 w 2196503"/>
              <a:gd name="connsiteY6" fmla="*/ 921585 h 3818262"/>
              <a:gd name="connsiteX7" fmla="*/ 2196503 w 2196503"/>
              <a:gd name="connsiteY7" fmla="*/ 1569662 h 3818262"/>
              <a:gd name="connsiteX8" fmla="*/ 2196503 w 2196503"/>
              <a:gd name="connsiteY8" fmla="*/ 2094296 h 3818262"/>
              <a:gd name="connsiteX9" fmla="*/ 2196503 w 2196503"/>
              <a:gd name="connsiteY9" fmla="*/ 2773233 h 3818262"/>
              <a:gd name="connsiteX10" fmla="*/ 2196503 w 2196503"/>
              <a:gd name="connsiteY10" fmla="*/ 3452171 h 3818262"/>
              <a:gd name="connsiteX11" fmla="*/ 1830412 w 2196503"/>
              <a:gd name="connsiteY11" fmla="*/ 3818262 h 3818262"/>
              <a:gd name="connsiteX12" fmla="*/ 1327662 w 2196503"/>
              <a:gd name="connsiteY12" fmla="*/ 3818262 h 3818262"/>
              <a:gd name="connsiteX13" fmla="*/ 839555 w 2196503"/>
              <a:gd name="connsiteY13" fmla="*/ 3818262 h 3818262"/>
              <a:gd name="connsiteX14" fmla="*/ 366091 w 2196503"/>
              <a:gd name="connsiteY14" fmla="*/ 3818262 h 3818262"/>
              <a:gd name="connsiteX15" fmla="*/ 0 w 2196503"/>
              <a:gd name="connsiteY15" fmla="*/ 3452171 h 3818262"/>
              <a:gd name="connsiteX16" fmla="*/ 0 w 2196503"/>
              <a:gd name="connsiteY16" fmla="*/ 2773233 h 3818262"/>
              <a:gd name="connsiteX17" fmla="*/ 0 w 2196503"/>
              <a:gd name="connsiteY17" fmla="*/ 2217739 h 3818262"/>
              <a:gd name="connsiteX18" fmla="*/ 0 w 2196503"/>
              <a:gd name="connsiteY18" fmla="*/ 1631384 h 3818262"/>
              <a:gd name="connsiteX19" fmla="*/ 0 w 2196503"/>
              <a:gd name="connsiteY19" fmla="*/ 952446 h 3818262"/>
              <a:gd name="connsiteX20" fmla="*/ 0 w 2196503"/>
              <a:gd name="connsiteY20" fmla="*/ 366091 h 38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6503" h="3818262" fill="none" extrusionOk="0">
                <a:moveTo>
                  <a:pt x="0" y="366091"/>
                </a:moveTo>
                <a:cubicBezTo>
                  <a:pt x="-12630" y="205476"/>
                  <a:pt x="210452" y="-17202"/>
                  <a:pt x="366091" y="0"/>
                </a:cubicBezTo>
                <a:cubicBezTo>
                  <a:pt x="476249" y="-14022"/>
                  <a:pt x="678163" y="973"/>
                  <a:pt x="839555" y="0"/>
                </a:cubicBezTo>
                <a:cubicBezTo>
                  <a:pt x="1000947" y="-973"/>
                  <a:pt x="1227574" y="13852"/>
                  <a:pt x="1342305" y="0"/>
                </a:cubicBezTo>
                <a:cubicBezTo>
                  <a:pt x="1457036" y="-13852"/>
                  <a:pt x="1693933" y="23527"/>
                  <a:pt x="1830412" y="0"/>
                </a:cubicBezTo>
                <a:cubicBezTo>
                  <a:pt x="2025207" y="5991"/>
                  <a:pt x="2205803" y="172372"/>
                  <a:pt x="2196503" y="366091"/>
                </a:cubicBezTo>
                <a:cubicBezTo>
                  <a:pt x="2190118" y="605654"/>
                  <a:pt x="2184137" y="760938"/>
                  <a:pt x="2196503" y="921585"/>
                </a:cubicBezTo>
                <a:cubicBezTo>
                  <a:pt x="2208869" y="1082232"/>
                  <a:pt x="2222967" y="1362343"/>
                  <a:pt x="2196503" y="1569662"/>
                </a:cubicBezTo>
                <a:cubicBezTo>
                  <a:pt x="2170039" y="1776981"/>
                  <a:pt x="2184557" y="1924650"/>
                  <a:pt x="2196503" y="2094296"/>
                </a:cubicBezTo>
                <a:cubicBezTo>
                  <a:pt x="2208449" y="2263942"/>
                  <a:pt x="2211366" y="2434276"/>
                  <a:pt x="2196503" y="2773233"/>
                </a:cubicBezTo>
                <a:cubicBezTo>
                  <a:pt x="2181640" y="3112190"/>
                  <a:pt x="2209198" y="3224833"/>
                  <a:pt x="2196503" y="3452171"/>
                </a:cubicBezTo>
                <a:cubicBezTo>
                  <a:pt x="2184851" y="3643383"/>
                  <a:pt x="2049401" y="3819196"/>
                  <a:pt x="1830412" y="3818262"/>
                </a:cubicBezTo>
                <a:cubicBezTo>
                  <a:pt x="1580505" y="3839422"/>
                  <a:pt x="1442124" y="3832576"/>
                  <a:pt x="1327662" y="3818262"/>
                </a:cubicBezTo>
                <a:cubicBezTo>
                  <a:pt x="1213200" y="3803949"/>
                  <a:pt x="1040853" y="3836982"/>
                  <a:pt x="839555" y="3818262"/>
                </a:cubicBezTo>
                <a:cubicBezTo>
                  <a:pt x="638257" y="3799542"/>
                  <a:pt x="544047" y="3822805"/>
                  <a:pt x="366091" y="3818262"/>
                </a:cubicBezTo>
                <a:cubicBezTo>
                  <a:pt x="202337" y="3840465"/>
                  <a:pt x="-10514" y="3680227"/>
                  <a:pt x="0" y="3452171"/>
                </a:cubicBezTo>
                <a:cubicBezTo>
                  <a:pt x="1964" y="3178072"/>
                  <a:pt x="-32854" y="3052073"/>
                  <a:pt x="0" y="2773233"/>
                </a:cubicBezTo>
                <a:cubicBezTo>
                  <a:pt x="32854" y="2494393"/>
                  <a:pt x="-13014" y="2461836"/>
                  <a:pt x="0" y="2217739"/>
                </a:cubicBezTo>
                <a:cubicBezTo>
                  <a:pt x="13014" y="1973642"/>
                  <a:pt x="28429" y="1917569"/>
                  <a:pt x="0" y="1631384"/>
                </a:cubicBezTo>
                <a:cubicBezTo>
                  <a:pt x="-28429" y="1345199"/>
                  <a:pt x="20821" y="1201193"/>
                  <a:pt x="0" y="952446"/>
                </a:cubicBezTo>
                <a:cubicBezTo>
                  <a:pt x="-20821" y="703699"/>
                  <a:pt x="-613" y="579388"/>
                  <a:pt x="0" y="366091"/>
                </a:cubicBezTo>
                <a:close/>
              </a:path>
              <a:path w="2196503" h="3818262" stroke="0" extrusionOk="0">
                <a:moveTo>
                  <a:pt x="0" y="366091"/>
                </a:moveTo>
                <a:cubicBezTo>
                  <a:pt x="7805" y="156700"/>
                  <a:pt x="167451" y="-10134"/>
                  <a:pt x="366091" y="0"/>
                </a:cubicBezTo>
                <a:cubicBezTo>
                  <a:pt x="554297" y="12747"/>
                  <a:pt x="640863" y="-18449"/>
                  <a:pt x="810268" y="0"/>
                </a:cubicBezTo>
                <a:cubicBezTo>
                  <a:pt x="979673" y="18449"/>
                  <a:pt x="1065534" y="22225"/>
                  <a:pt x="1283732" y="0"/>
                </a:cubicBezTo>
                <a:cubicBezTo>
                  <a:pt x="1501930" y="-22225"/>
                  <a:pt x="1703437" y="-19307"/>
                  <a:pt x="1830412" y="0"/>
                </a:cubicBezTo>
                <a:cubicBezTo>
                  <a:pt x="2035867" y="20613"/>
                  <a:pt x="2234327" y="147204"/>
                  <a:pt x="2196503" y="366091"/>
                </a:cubicBezTo>
                <a:cubicBezTo>
                  <a:pt x="2198209" y="541034"/>
                  <a:pt x="2199432" y="798831"/>
                  <a:pt x="2196503" y="921585"/>
                </a:cubicBezTo>
                <a:cubicBezTo>
                  <a:pt x="2193574" y="1044339"/>
                  <a:pt x="2174649" y="1324581"/>
                  <a:pt x="2196503" y="1477080"/>
                </a:cubicBezTo>
                <a:cubicBezTo>
                  <a:pt x="2218357" y="1629579"/>
                  <a:pt x="2171732" y="1791582"/>
                  <a:pt x="2196503" y="2001713"/>
                </a:cubicBezTo>
                <a:cubicBezTo>
                  <a:pt x="2221274" y="2211844"/>
                  <a:pt x="2167527" y="2501148"/>
                  <a:pt x="2196503" y="2680651"/>
                </a:cubicBezTo>
                <a:cubicBezTo>
                  <a:pt x="2225479" y="2860154"/>
                  <a:pt x="2178953" y="3174716"/>
                  <a:pt x="2196503" y="3452171"/>
                </a:cubicBezTo>
                <a:cubicBezTo>
                  <a:pt x="2208202" y="3654464"/>
                  <a:pt x="2042750" y="3794556"/>
                  <a:pt x="1830412" y="3818262"/>
                </a:cubicBezTo>
                <a:cubicBezTo>
                  <a:pt x="1704539" y="3818990"/>
                  <a:pt x="1463816" y="3813073"/>
                  <a:pt x="1371591" y="3818262"/>
                </a:cubicBezTo>
                <a:cubicBezTo>
                  <a:pt x="1279366" y="3823451"/>
                  <a:pt x="1121631" y="3828367"/>
                  <a:pt x="883484" y="3818262"/>
                </a:cubicBezTo>
                <a:cubicBezTo>
                  <a:pt x="645337" y="3808157"/>
                  <a:pt x="538912" y="3802442"/>
                  <a:pt x="366091" y="3818262"/>
                </a:cubicBezTo>
                <a:cubicBezTo>
                  <a:pt x="137453" y="3825924"/>
                  <a:pt x="-4883" y="3627955"/>
                  <a:pt x="0" y="3452171"/>
                </a:cubicBezTo>
                <a:cubicBezTo>
                  <a:pt x="14077" y="3186534"/>
                  <a:pt x="22736" y="3112544"/>
                  <a:pt x="0" y="2896677"/>
                </a:cubicBezTo>
                <a:cubicBezTo>
                  <a:pt x="-22736" y="2680810"/>
                  <a:pt x="2926" y="2495739"/>
                  <a:pt x="0" y="2372043"/>
                </a:cubicBezTo>
                <a:cubicBezTo>
                  <a:pt x="-2926" y="2248347"/>
                  <a:pt x="19585" y="1917296"/>
                  <a:pt x="0" y="1785688"/>
                </a:cubicBezTo>
                <a:cubicBezTo>
                  <a:pt x="-19585" y="1654081"/>
                  <a:pt x="22011" y="1442258"/>
                  <a:pt x="0" y="1261054"/>
                </a:cubicBezTo>
                <a:cubicBezTo>
                  <a:pt x="-22011" y="1079850"/>
                  <a:pt x="-30596" y="629895"/>
                  <a:pt x="0" y="3660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Wednesday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using writing…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316562-C255-4F08-855F-95929CB0EAF1}"/>
              </a:ext>
            </a:extLst>
          </p:cNvPr>
          <p:cNvSpPr/>
          <p:nvPr/>
        </p:nvSpPr>
        <p:spPr>
          <a:xfrm>
            <a:off x="2731118" y="2586401"/>
            <a:ext cx="2157612" cy="3776299"/>
          </a:xfrm>
          <a:custGeom>
            <a:avLst/>
            <a:gdLst>
              <a:gd name="connsiteX0" fmla="*/ 0 w 2157612"/>
              <a:gd name="connsiteY0" fmla="*/ 359609 h 3776299"/>
              <a:gd name="connsiteX1" fmla="*/ 359609 w 2157612"/>
              <a:gd name="connsiteY1" fmla="*/ 0 h 3776299"/>
              <a:gd name="connsiteX2" fmla="*/ 810306 w 2157612"/>
              <a:gd name="connsiteY2" fmla="*/ 0 h 3776299"/>
              <a:gd name="connsiteX3" fmla="*/ 1246619 w 2157612"/>
              <a:gd name="connsiteY3" fmla="*/ 0 h 3776299"/>
              <a:gd name="connsiteX4" fmla="*/ 1798003 w 2157612"/>
              <a:gd name="connsiteY4" fmla="*/ 0 h 3776299"/>
              <a:gd name="connsiteX5" fmla="*/ 2157612 w 2157612"/>
              <a:gd name="connsiteY5" fmla="*/ 359609 h 3776299"/>
              <a:gd name="connsiteX6" fmla="*/ 2157612 w 2157612"/>
              <a:gd name="connsiteY6" fmla="*/ 1001596 h 3776299"/>
              <a:gd name="connsiteX7" fmla="*/ 2157612 w 2157612"/>
              <a:gd name="connsiteY7" fmla="*/ 1582441 h 3776299"/>
              <a:gd name="connsiteX8" fmla="*/ 2157612 w 2157612"/>
              <a:gd name="connsiteY8" fmla="*/ 2132716 h 3776299"/>
              <a:gd name="connsiteX9" fmla="*/ 2157612 w 2157612"/>
              <a:gd name="connsiteY9" fmla="*/ 2744132 h 3776299"/>
              <a:gd name="connsiteX10" fmla="*/ 2157612 w 2157612"/>
              <a:gd name="connsiteY10" fmla="*/ 3416690 h 3776299"/>
              <a:gd name="connsiteX11" fmla="*/ 1798003 w 2157612"/>
              <a:gd name="connsiteY11" fmla="*/ 3776299 h 3776299"/>
              <a:gd name="connsiteX12" fmla="*/ 1361690 w 2157612"/>
              <a:gd name="connsiteY12" fmla="*/ 3776299 h 3776299"/>
              <a:gd name="connsiteX13" fmla="*/ 910993 w 2157612"/>
              <a:gd name="connsiteY13" fmla="*/ 3776299 h 3776299"/>
              <a:gd name="connsiteX14" fmla="*/ 359609 w 2157612"/>
              <a:gd name="connsiteY14" fmla="*/ 3776299 h 3776299"/>
              <a:gd name="connsiteX15" fmla="*/ 0 w 2157612"/>
              <a:gd name="connsiteY15" fmla="*/ 3416690 h 3776299"/>
              <a:gd name="connsiteX16" fmla="*/ 0 w 2157612"/>
              <a:gd name="connsiteY16" fmla="*/ 2866415 h 3776299"/>
              <a:gd name="connsiteX17" fmla="*/ 0 w 2157612"/>
              <a:gd name="connsiteY17" fmla="*/ 2224428 h 3776299"/>
              <a:gd name="connsiteX18" fmla="*/ 0 w 2157612"/>
              <a:gd name="connsiteY18" fmla="*/ 1613012 h 3776299"/>
              <a:gd name="connsiteX19" fmla="*/ 0 w 2157612"/>
              <a:gd name="connsiteY19" fmla="*/ 940454 h 3776299"/>
              <a:gd name="connsiteX20" fmla="*/ 0 w 2157612"/>
              <a:gd name="connsiteY20" fmla="*/ 359609 h 37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776299" fill="none" extrusionOk="0">
                <a:moveTo>
                  <a:pt x="0" y="359609"/>
                </a:moveTo>
                <a:cubicBezTo>
                  <a:pt x="42367" y="169302"/>
                  <a:pt x="189571" y="-32756"/>
                  <a:pt x="359609" y="0"/>
                </a:cubicBezTo>
                <a:cubicBezTo>
                  <a:pt x="474810" y="16196"/>
                  <a:pt x="629958" y="-1077"/>
                  <a:pt x="810306" y="0"/>
                </a:cubicBezTo>
                <a:cubicBezTo>
                  <a:pt x="990654" y="1077"/>
                  <a:pt x="1096670" y="-5932"/>
                  <a:pt x="1246619" y="0"/>
                </a:cubicBezTo>
                <a:cubicBezTo>
                  <a:pt x="1396568" y="5932"/>
                  <a:pt x="1556127" y="-4481"/>
                  <a:pt x="1798003" y="0"/>
                </a:cubicBezTo>
                <a:cubicBezTo>
                  <a:pt x="2000633" y="-6608"/>
                  <a:pt x="2163507" y="209937"/>
                  <a:pt x="2157612" y="359609"/>
                </a:cubicBezTo>
                <a:cubicBezTo>
                  <a:pt x="2134395" y="534340"/>
                  <a:pt x="2153580" y="804006"/>
                  <a:pt x="2157612" y="1001596"/>
                </a:cubicBezTo>
                <a:cubicBezTo>
                  <a:pt x="2161644" y="1199186"/>
                  <a:pt x="2138505" y="1384486"/>
                  <a:pt x="2157612" y="1582441"/>
                </a:cubicBezTo>
                <a:cubicBezTo>
                  <a:pt x="2176719" y="1780397"/>
                  <a:pt x="2166421" y="2014033"/>
                  <a:pt x="2157612" y="2132716"/>
                </a:cubicBezTo>
                <a:cubicBezTo>
                  <a:pt x="2148803" y="2251399"/>
                  <a:pt x="2143669" y="2520256"/>
                  <a:pt x="2157612" y="2744132"/>
                </a:cubicBezTo>
                <a:cubicBezTo>
                  <a:pt x="2171555" y="2968008"/>
                  <a:pt x="2170146" y="3239326"/>
                  <a:pt x="2157612" y="3416690"/>
                </a:cubicBezTo>
                <a:cubicBezTo>
                  <a:pt x="2146150" y="3590625"/>
                  <a:pt x="1956716" y="3775432"/>
                  <a:pt x="1798003" y="3776299"/>
                </a:cubicBezTo>
                <a:cubicBezTo>
                  <a:pt x="1661335" y="3764054"/>
                  <a:pt x="1521597" y="3784508"/>
                  <a:pt x="1361690" y="3776299"/>
                </a:cubicBezTo>
                <a:cubicBezTo>
                  <a:pt x="1201783" y="3768090"/>
                  <a:pt x="1093992" y="3756160"/>
                  <a:pt x="910993" y="3776299"/>
                </a:cubicBezTo>
                <a:cubicBezTo>
                  <a:pt x="727994" y="3796438"/>
                  <a:pt x="531466" y="3754948"/>
                  <a:pt x="359609" y="3776299"/>
                </a:cubicBezTo>
                <a:cubicBezTo>
                  <a:pt x="140455" y="3775264"/>
                  <a:pt x="-10841" y="3620192"/>
                  <a:pt x="0" y="3416690"/>
                </a:cubicBezTo>
                <a:cubicBezTo>
                  <a:pt x="-5268" y="3261741"/>
                  <a:pt x="22478" y="3111561"/>
                  <a:pt x="0" y="2866415"/>
                </a:cubicBezTo>
                <a:cubicBezTo>
                  <a:pt x="-22478" y="2621270"/>
                  <a:pt x="31360" y="2383997"/>
                  <a:pt x="0" y="2224428"/>
                </a:cubicBezTo>
                <a:cubicBezTo>
                  <a:pt x="-31360" y="2064859"/>
                  <a:pt x="28297" y="1873427"/>
                  <a:pt x="0" y="1613012"/>
                </a:cubicBezTo>
                <a:cubicBezTo>
                  <a:pt x="-28297" y="1352597"/>
                  <a:pt x="-28824" y="1248877"/>
                  <a:pt x="0" y="940454"/>
                </a:cubicBezTo>
                <a:cubicBezTo>
                  <a:pt x="28824" y="632031"/>
                  <a:pt x="13188" y="627299"/>
                  <a:pt x="0" y="359609"/>
                </a:cubicBezTo>
                <a:close/>
              </a:path>
              <a:path w="2157612" h="3776299" stroke="0" extrusionOk="0">
                <a:moveTo>
                  <a:pt x="0" y="359609"/>
                </a:moveTo>
                <a:cubicBezTo>
                  <a:pt x="1068" y="169840"/>
                  <a:pt x="187189" y="-35582"/>
                  <a:pt x="359609" y="0"/>
                </a:cubicBezTo>
                <a:cubicBezTo>
                  <a:pt x="458015" y="14330"/>
                  <a:pt x="686237" y="-12436"/>
                  <a:pt x="795922" y="0"/>
                </a:cubicBezTo>
                <a:cubicBezTo>
                  <a:pt x="905607" y="12436"/>
                  <a:pt x="1022885" y="21436"/>
                  <a:pt x="1232235" y="0"/>
                </a:cubicBezTo>
                <a:cubicBezTo>
                  <a:pt x="1441585" y="-21436"/>
                  <a:pt x="1547358" y="9924"/>
                  <a:pt x="1798003" y="0"/>
                </a:cubicBezTo>
                <a:cubicBezTo>
                  <a:pt x="2024551" y="991"/>
                  <a:pt x="2152415" y="164268"/>
                  <a:pt x="2157612" y="359609"/>
                </a:cubicBezTo>
                <a:cubicBezTo>
                  <a:pt x="2139017" y="481746"/>
                  <a:pt x="2154841" y="817935"/>
                  <a:pt x="2157612" y="940454"/>
                </a:cubicBezTo>
                <a:cubicBezTo>
                  <a:pt x="2160383" y="1062973"/>
                  <a:pt x="2143715" y="1368882"/>
                  <a:pt x="2157612" y="1490729"/>
                </a:cubicBezTo>
                <a:cubicBezTo>
                  <a:pt x="2171509" y="1612577"/>
                  <a:pt x="2136255" y="1832299"/>
                  <a:pt x="2157612" y="2163287"/>
                </a:cubicBezTo>
                <a:cubicBezTo>
                  <a:pt x="2178969" y="2494275"/>
                  <a:pt x="2170702" y="2558180"/>
                  <a:pt x="2157612" y="2805274"/>
                </a:cubicBezTo>
                <a:cubicBezTo>
                  <a:pt x="2144522" y="3052368"/>
                  <a:pt x="2171384" y="3224012"/>
                  <a:pt x="2157612" y="3416690"/>
                </a:cubicBezTo>
                <a:cubicBezTo>
                  <a:pt x="2175182" y="3626696"/>
                  <a:pt x="1990610" y="3765172"/>
                  <a:pt x="1798003" y="3776299"/>
                </a:cubicBezTo>
                <a:cubicBezTo>
                  <a:pt x="1608772" y="3770345"/>
                  <a:pt x="1530651" y="3768865"/>
                  <a:pt x="1304154" y="3776299"/>
                </a:cubicBezTo>
                <a:cubicBezTo>
                  <a:pt x="1077657" y="3783733"/>
                  <a:pt x="1023387" y="3767028"/>
                  <a:pt x="867842" y="3776299"/>
                </a:cubicBezTo>
                <a:cubicBezTo>
                  <a:pt x="712297" y="3785570"/>
                  <a:pt x="482392" y="3757717"/>
                  <a:pt x="359609" y="3776299"/>
                </a:cubicBezTo>
                <a:cubicBezTo>
                  <a:pt x="157914" y="3755040"/>
                  <a:pt x="-2316" y="3622438"/>
                  <a:pt x="0" y="3416690"/>
                </a:cubicBezTo>
                <a:cubicBezTo>
                  <a:pt x="14375" y="3267180"/>
                  <a:pt x="-4947" y="3030523"/>
                  <a:pt x="0" y="2805274"/>
                </a:cubicBezTo>
                <a:cubicBezTo>
                  <a:pt x="4947" y="2580025"/>
                  <a:pt x="196" y="2338483"/>
                  <a:pt x="0" y="2163287"/>
                </a:cubicBezTo>
                <a:cubicBezTo>
                  <a:pt x="-196" y="1988091"/>
                  <a:pt x="22774" y="1746967"/>
                  <a:pt x="0" y="1521300"/>
                </a:cubicBezTo>
                <a:cubicBezTo>
                  <a:pt x="-22774" y="1295633"/>
                  <a:pt x="24259" y="1133701"/>
                  <a:pt x="0" y="940454"/>
                </a:cubicBezTo>
                <a:cubicBezTo>
                  <a:pt x="-24259" y="747207"/>
                  <a:pt x="6798" y="621475"/>
                  <a:pt x="0" y="35960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788447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Tuesday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using art…</a:t>
            </a: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DFFDC9-5C5E-4636-93DE-A4291096E768}"/>
              </a:ext>
            </a:extLst>
          </p:cNvPr>
          <p:cNvSpPr/>
          <p:nvPr/>
        </p:nvSpPr>
        <p:spPr>
          <a:xfrm>
            <a:off x="466402" y="2613349"/>
            <a:ext cx="2157612" cy="3776299"/>
          </a:xfrm>
          <a:custGeom>
            <a:avLst/>
            <a:gdLst>
              <a:gd name="connsiteX0" fmla="*/ 0 w 2157612"/>
              <a:gd name="connsiteY0" fmla="*/ 359609 h 3776299"/>
              <a:gd name="connsiteX1" fmla="*/ 359609 w 2157612"/>
              <a:gd name="connsiteY1" fmla="*/ 0 h 3776299"/>
              <a:gd name="connsiteX2" fmla="*/ 867842 w 2157612"/>
              <a:gd name="connsiteY2" fmla="*/ 0 h 3776299"/>
              <a:gd name="connsiteX3" fmla="*/ 1332922 w 2157612"/>
              <a:gd name="connsiteY3" fmla="*/ 0 h 3776299"/>
              <a:gd name="connsiteX4" fmla="*/ 1798003 w 2157612"/>
              <a:gd name="connsiteY4" fmla="*/ 0 h 3776299"/>
              <a:gd name="connsiteX5" fmla="*/ 2157612 w 2157612"/>
              <a:gd name="connsiteY5" fmla="*/ 359609 h 3776299"/>
              <a:gd name="connsiteX6" fmla="*/ 2157612 w 2157612"/>
              <a:gd name="connsiteY6" fmla="*/ 971025 h 3776299"/>
              <a:gd name="connsiteX7" fmla="*/ 2157612 w 2157612"/>
              <a:gd name="connsiteY7" fmla="*/ 1551871 h 3776299"/>
              <a:gd name="connsiteX8" fmla="*/ 2157612 w 2157612"/>
              <a:gd name="connsiteY8" fmla="*/ 2193858 h 3776299"/>
              <a:gd name="connsiteX9" fmla="*/ 2157612 w 2157612"/>
              <a:gd name="connsiteY9" fmla="*/ 2866415 h 3776299"/>
              <a:gd name="connsiteX10" fmla="*/ 2157612 w 2157612"/>
              <a:gd name="connsiteY10" fmla="*/ 3416690 h 3776299"/>
              <a:gd name="connsiteX11" fmla="*/ 1798003 w 2157612"/>
              <a:gd name="connsiteY11" fmla="*/ 3776299 h 3776299"/>
              <a:gd name="connsiteX12" fmla="*/ 1361690 w 2157612"/>
              <a:gd name="connsiteY12" fmla="*/ 3776299 h 3776299"/>
              <a:gd name="connsiteX13" fmla="*/ 853458 w 2157612"/>
              <a:gd name="connsiteY13" fmla="*/ 3776299 h 3776299"/>
              <a:gd name="connsiteX14" fmla="*/ 359609 w 2157612"/>
              <a:gd name="connsiteY14" fmla="*/ 3776299 h 3776299"/>
              <a:gd name="connsiteX15" fmla="*/ 0 w 2157612"/>
              <a:gd name="connsiteY15" fmla="*/ 3416690 h 3776299"/>
              <a:gd name="connsiteX16" fmla="*/ 0 w 2157612"/>
              <a:gd name="connsiteY16" fmla="*/ 2805274 h 3776299"/>
              <a:gd name="connsiteX17" fmla="*/ 0 w 2157612"/>
              <a:gd name="connsiteY17" fmla="*/ 2224428 h 3776299"/>
              <a:gd name="connsiteX18" fmla="*/ 0 w 2157612"/>
              <a:gd name="connsiteY18" fmla="*/ 1643583 h 3776299"/>
              <a:gd name="connsiteX19" fmla="*/ 0 w 2157612"/>
              <a:gd name="connsiteY19" fmla="*/ 1062738 h 3776299"/>
              <a:gd name="connsiteX20" fmla="*/ 0 w 2157612"/>
              <a:gd name="connsiteY20" fmla="*/ 359609 h 37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776299" fill="none" extrusionOk="0">
                <a:moveTo>
                  <a:pt x="0" y="359609"/>
                </a:moveTo>
                <a:cubicBezTo>
                  <a:pt x="17405" y="137895"/>
                  <a:pt x="159446" y="6958"/>
                  <a:pt x="359609" y="0"/>
                </a:cubicBezTo>
                <a:cubicBezTo>
                  <a:pt x="520868" y="17022"/>
                  <a:pt x="749387" y="-1577"/>
                  <a:pt x="867842" y="0"/>
                </a:cubicBezTo>
                <a:cubicBezTo>
                  <a:pt x="986297" y="1577"/>
                  <a:pt x="1129350" y="16533"/>
                  <a:pt x="1332922" y="0"/>
                </a:cubicBezTo>
                <a:cubicBezTo>
                  <a:pt x="1536494" y="-16533"/>
                  <a:pt x="1631817" y="-6571"/>
                  <a:pt x="1798003" y="0"/>
                </a:cubicBezTo>
                <a:cubicBezTo>
                  <a:pt x="2024429" y="10587"/>
                  <a:pt x="2187859" y="123605"/>
                  <a:pt x="2157612" y="359609"/>
                </a:cubicBezTo>
                <a:cubicBezTo>
                  <a:pt x="2141651" y="509121"/>
                  <a:pt x="2136134" y="813506"/>
                  <a:pt x="2157612" y="971025"/>
                </a:cubicBezTo>
                <a:cubicBezTo>
                  <a:pt x="2179090" y="1128544"/>
                  <a:pt x="2149411" y="1279578"/>
                  <a:pt x="2157612" y="1551871"/>
                </a:cubicBezTo>
                <a:cubicBezTo>
                  <a:pt x="2165813" y="1824164"/>
                  <a:pt x="2166543" y="1887967"/>
                  <a:pt x="2157612" y="2193858"/>
                </a:cubicBezTo>
                <a:cubicBezTo>
                  <a:pt x="2148681" y="2499749"/>
                  <a:pt x="2129170" y="2653886"/>
                  <a:pt x="2157612" y="2866415"/>
                </a:cubicBezTo>
                <a:cubicBezTo>
                  <a:pt x="2186054" y="3078944"/>
                  <a:pt x="2143872" y="3184768"/>
                  <a:pt x="2157612" y="3416690"/>
                </a:cubicBezTo>
                <a:cubicBezTo>
                  <a:pt x="2172477" y="3648363"/>
                  <a:pt x="1959004" y="3806756"/>
                  <a:pt x="1798003" y="3776299"/>
                </a:cubicBezTo>
                <a:cubicBezTo>
                  <a:pt x="1679598" y="3769634"/>
                  <a:pt x="1486737" y="3783939"/>
                  <a:pt x="1361690" y="3776299"/>
                </a:cubicBezTo>
                <a:cubicBezTo>
                  <a:pt x="1236643" y="3768659"/>
                  <a:pt x="1014453" y="3769154"/>
                  <a:pt x="853458" y="3776299"/>
                </a:cubicBezTo>
                <a:cubicBezTo>
                  <a:pt x="692463" y="3783444"/>
                  <a:pt x="525947" y="3771419"/>
                  <a:pt x="359609" y="3776299"/>
                </a:cubicBezTo>
                <a:cubicBezTo>
                  <a:pt x="193459" y="3750486"/>
                  <a:pt x="-4350" y="3645613"/>
                  <a:pt x="0" y="3416690"/>
                </a:cubicBezTo>
                <a:cubicBezTo>
                  <a:pt x="-6953" y="3249333"/>
                  <a:pt x="-5526" y="3017455"/>
                  <a:pt x="0" y="2805274"/>
                </a:cubicBezTo>
                <a:cubicBezTo>
                  <a:pt x="5526" y="2593093"/>
                  <a:pt x="26780" y="2394838"/>
                  <a:pt x="0" y="2224428"/>
                </a:cubicBezTo>
                <a:cubicBezTo>
                  <a:pt x="-26780" y="2054018"/>
                  <a:pt x="-4502" y="1888713"/>
                  <a:pt x="0" y="1643583"/>
                </a:cubicBezTo>
                <a:cubicBezTo>
                  <a:pt x="4502" y="1398453"/>
                  <a:pt x="-177" y="1316785"/>
                  <a:pt x="0" y="1062738"/>
                </a:cubicBezTo>
                <a:cubicBezTo>
                  <a:pt x="177" y="808691"/>
                  <a:pt x="-12630" y="589366"/>
                  <a:pt x="0" y="359609"/>
                </a:cubicBezTo>
                <a:close/>
              </a:path>
              <a:path w="2157612" h="3776299" stroke="0" extrusionOk="0">
                <a:moveTo>
                  <a:pt x="0" y="359609"/>
                </a:moveTo>
                <a:cubicBezTo>
                  <a:pt x="34578" y="145444"/>
                  <a:pt x="167284" y="15861"/>
                  <a:pt x="359609" y="0"/>
                </a:cubicBezTo>
                <a:cubicBezTo>
                  <a:pt x="457942" y="-20037"/>
                  <a:pt x="688854" y="7290"/>
                  <a:pt x="824690" y="0"/>
                </a:cubicBezTo>
                <a:cubicBezTo>
                  <a:pt x="960526" y="-7290"/>
                  <a:pt x="1117097" y="-8053"/>
                  <a:pt x="1275387" y="0"/>
                </a:cubicBezTo>
                <a:cubicBezTo>
                  <a:pt x="1433677" y="8053"/>
                  <a:pt x="1559100" y="22535"/>
                  <a:pt x="1798003" y="0"/>
                </a:cubicBezTo>
                <a:cubicBezTo>
                  <a:pt x="2007505" y="8624"/>
                  <a:pt x="2154977" y="124200"/>
                  <a:pt x="2157612" y="359609"/>
                </a:cubicBezTo>
                <a:cubicBezTo>
                  <a:pt x="2152441" y="654787"/>
                  <a:pt x="2158339" y="738082"/>
                  <a:pt x="2157612" y="971025"/>
                </a:cubicBezTo>
                <a:cubicBezTo>
                  <a:pt x="2156885" y="1203968"/>
                  <a:pt x="2156271" y="1312954"/>
                  <a:pt x="2157612" y="1521300"/>
                </a:cubicBezTo>
                <a:cubicBezTo>
                  <a:pt x="2158953" y="1729647"/>
                  <a:pt x="2154269" y="1811080"/>
                  <a:pt x="2157612" y="2041004"/>
                </a:cubicBezTo>
                <a:cubicBezTo>
                  <a:pt x="2160955" y="2270928"/>
                  <a:pt x="2147483" y="2364012"/>
                  <a:pt x="2157612" y="2560707"/>
                </a:cubicBezTo>
                <a:cubicBezTo>
                  <a:pt x="2167741" y="2757402"/>
                  <a:pt x="2160923" y="3074425"/>
                  <a:pt x="2157612" y="3416690"/>
                </a:cubicBezTo>
                <a:cubicBezTo>
                  <a:pt x="2109132" y="3619580"/>
                  <a:pt x="1993721" y="3809273"/>
                  <a:pt x="1798003" y="3776299"/>
                </a:cubicBezTo>
                <a:cubicBezTo>
                  <a:pt x="1573339" y="3777355"/>
                  <a:pt x="1469219" y="3769650"/>
                  <a:pt x="1304154" y="3776299"/>
                </a:cubicBezTo>
                <a:cubicBezTo>
                  <a:pt x="1139089" y="3782948"/>
                  <a:pt x="1060864" y="3789840"/>
                  <a:pt x="867842" y="3776299"/>
                </a:cubicBezTo>
                <a:cubicBezTo>
                  <a:pt x="674820" y="3762758"/>
                  <a:pt x="513086" y="3757842"/>
                  <a:pt x="359609" y="3776299"/>
                </a:cubicBezTo>
                <a:cubicBezTo>
                  <a:pt x="143700" y="3818644"/>
                  <a:pt x="-7618" y="3639066"/>
                  <a:pt x="0" y="3416690"/>
                </a:cubicBezTo>
                <a:cubicBezTo>
                  <a:pt x="-165" y="3162534"/>
                  <a:pt x="-9232" y="3071497"/>
                  <a:pt x="0" y="2774703"/>
                </a:cubicBezTo>
                <a:cubicBezTo>
                  <a:pt x="9232" y="2477909"/>
                  <a:pt x="-60" y="2378802"/>
                  <a:pt x="0" y="2132716"/>
                </a:cubicBezTo>
                <a:cubicBezTo>
                  <a:pt x="60" y="1886630"/>
                  <a:pt x="-8385" y="1736145"/>
                  <a:pt x="0" y="1521300"/>
                </a:cubicBezTo>
                <a:cubicBezTo>
                  <a:pt x="8385" y="1306455"/>
                  <a:pt x="-11571" y="1130950"/>
                  <a:pt x="0" y="1001596"/>
                </a:cubicBezTo>
                <a:cubicBezTo>
                  <a:pt x="11571" y="872242"/>
                  <a:pt x="-30900" y="573975"/>
                  <a:pt x="0" y="3596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2129415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Monday</a:t>
            </a:r>
          </a:p>
          <a:p>
            <a:pPr marL="285750" indent="-285750" algn="ctr">
              <a:buFontTx/>
              <a:buChar char="-"/>
            </a:pPr>
            <a:endParaRPr lang="en-GB" sz="2000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What does express yourself mean?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- Why is it good to find ways to express ourselves?</a:t>
            </a: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66633D-8701-461B-B7EB-E73F606255A3}"/>
              </a:ext>
            </a:extLst>
          </p:cNvPr>
          <p:cNvSpPr/>
          <p:nvPr/>
        </p:nvSpPr>
        <p:spPr>
          <a:xfrm>
            <a:off x="7303270" y="2526573"/>
            <a:ext cx="2157612" cy="3836128"/>
          </a:xfrm>
          <a:custGeom>
            <a:avLst/>
            <a:gdLst>
              <a:gd name="connsiteX0" fmla="*/ 0 w 2157612"/>
              <a:gd name="connsiteY0" fmla="*/ 359609 h 3836128"/>
              <a:gd name="connsiteX1" fmla="*/ 359609 w 2157612"/>
              <a:gd name="connsiteY1" fmla="*/ 0 h 3836128"/>
              <a:gd name="connsiteX2" fmla="*/ 824690 w 2157612"/>
              <a:gd name="connsiteY2" fmla="*/ 0 h 3836128"/>
              <a:gd name="connsiteX3" fmla="*/ 1318538 w 2157612"/>
              <a:gd name="connsiteY3" fmla="*/ 0 h 3836128"/>
              <a:gd name="connsiteX4" fmla="*/ 1798003 w 2157612"/>
              <a:gd name="connsiteY4" fmla="*/ 0 h 3836128"/>
              <a:gd name="connsiteX5" fmla="*/ 2157612 w 2157612"/>
              <a:gd name="connsiteY5" fmla="*/ 359609 h 3836128"/>
              <a:gd name="connsiteX6" fmla="*/ 2157612 w 2157612"/>
              <a:gd name="connsiteY6" fmla="*/ 920653 h 3836128"/>
              <a:gd name="connsiteX7" fmla="*/ 2157612 w 2157612"/>
              <a:gd name="connsiteY7" fmla="*/ 1575204 h 3836128"/>
              <a:gd name="connsiteX8" fmla="*/ 2157612 w 2157612"/>
              <a:gd name="connsiteY8" fmla="*/ 2105079 h 3836128"/>
              <a:gd name="connsiteX9" fmla="*/ 2157612 w 2157612"/>
              <a:gd name="connsiteY9" fmla="*/ 2790799 h 3836128"/>
              <a:gd name="connsiteX10" fmla="*/ 2157612 w 2157612"/>
              <a:gd name="connsiteY10" fmla="*/ 3476519 h 3836128"/>
              <a:gd name="connsiteX11" fmla="*/ 1798003 w 2157612"/>
              <a:gd name="connsiteY11" fmla="*/ 3836128 h 3836128"/>
              <a:gd name="connsiteX12" fmla="*/ 1304154 w 2157612"/>
              <a:gd name="connsiteY12" fmla="*/ 3836128 h 3836128"/>
              <a:gd name="connsiteX13" fmla="*/ 824690 w 2157612"/>
              <a:gd name="connsiteY13" fmla="*/ 3836128 h 3836128"/>
              <a:gd name="connsiteX14" fmla="*/ 359609 w 2157612"/>
              <a:gd name="connsiteY14" fmla="*/ 3836128 h 3836128"/>
              <a:gd name="connsiteX15" fmla="*/ 0 w 2157612"/>
              <a:gd name="connsiteY15" fmla="*/ 3476519 h 3836128"/>
              <a:gd name="connsiteX16" fmla="*/ 0 w 2157612"/>
              <a:gd name="connsiteY16" fmla="*/ 2790799 h 3836128"/>
              <a:gd name="connsiteX17" fmla="*/ 0 w 2157612"/>
              <a:gd name="connsiteY17" fmla="*/ 2229755 h 3836128"/>
              <a:gd name="connsiteX18" fmla="*/ 0 w 2157612"/>
              <a:gd name="connsiteY18" fmla="*/ 1637542 h 3836128"/>
              <a:gd name="connsiteX19" fmla="*/ 0 w 2157612"/>
              <a:gd name="connsiteY19" fmla="*/ 951822 h 3836128"/>
              <a:gd name="connsiteX20" fmla="*/ 0 w 2157612"/>
              <a:gd name="connsiteY20" fmla="*/ 359609 h 38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836128" fill="none" extrusionOk="0">
                <a:moveTo>
                  <a:pt x="0" y="359609"/>
                </a:moveTo>
                <a:cubicBezTo>
                  <a:pt x="-12420" y="201882"/>
                  <a:pt x="194366" y="-12330"/>
                  <a:pt x="359609" y="0"/>
                </a:cubicBezTo>
                <a:cubicBezTo>
                  <a:pt x="587253" y="6092"/>
                  <a:pt x="597961" y="-2365"/>
                  <a:pt x="824690" y="0"/>
                </a:cubicBezTo>
                <a:cubicBezTo>
                  <a:pt x="1051419" y="2365"/>
                  <a:pt x="1077042" y="-8874"/>
                  <a:pt x="1318538" y="0"/>
                </a:cubicBezTo>
                <a:cubicBezTo>
                  <a:pt x="1560034" y="8874"/>
                  <a:pt x="1577495" y="-15122"/>
                  <a:pt x="1798003" y="0"/>
                </a:cubicBezTo>
                <a:cubicBezTo>
                  <a:pt x="1958968" y="30514"/>
                  <a:pt x="2189467" y="190003"/>
                  <a:pt x="2157612" y="359609"/>
                </a:cubicBezTo>
                <a:cubicBezTo>
                  <a:pt x="2160265" y="583675"/>
                  <a:pt x="2159682" y="640138"/>
                  <a:pt x="2157612" y="920653"/>
                </a:cubicBezTo>
                <a:cubicBezTo>
                  <a:pt x="2155542" y="1201168"/>
                  <a:pt x="2165398" y="1287948"/>
                  <a:pt x="2157612" y="1575204"/>
                </a:cubicBezTo>
                <a:cubicBezTo>
                  <a:pt x="2149826" y="1862460"/>
                  <a:pt x="2169864" y="1943325"/>
                  <a:pt x="2157612" y="2105079"/>
                </a:cubicBezTo>
                <a:cubicBezTo>
                  <a:pt x="2145360" y="2266833"/>
                  <a:pt x="2145738" y="2512015"/>
                  <a:pt x="2157612" y="2790799"/>
                </a:cubicBezTo>
                <a:cubicBezTo>
                  <a:pt x="2169486" y="3069583"/>
                  <a:pt x="2149510" y="3146720"/>
                  <a:pt x="2157612" y="3476519"/>
                </a:cubicBezTo>
                <a:cubicBezTo>
                  <a:pt x="2154294" y="3672001"/>
                  <a:pt x="2031230" y="3838052"/>
                  <a:pt x="1798003" y="3836128"/>
                </a:cubicBezTo>
                <a:cubicBezTo>
                  <a:pt x="1600564" y="3849810"/>
                  <a:pt x="1523506" y="3822443"/>
                  <a:pt x="1304154" y="3836128"/>
                </a:cubicBezTo>
                <a:cubicBezTo>
                  <a:pt x="1084802" y="3849813"/>
                  <a:pt x="1058443" y="3812935"/>
                  <a:pt x="824690" y="3836128"/>
                </a:cubicBezTo>
                <a:cubicBezTo>
                  <a:pt x="590937" y="3859321"/>
                  <a:pt x="582545" y="3821285"/>
                  <a:pt x="359609" y="3836128"/>
                </a:cubicBezTo>
                <a:cubicBezTo>
                  <a:pt x="200436" y="3858909"/>
                  <a:pt x="-17632" y="3718513"/>
                  <a:pt x="0" y="3476519"/>
                </a:cubicBezTo>
                <a:cubicBezTo>
                  <a:pt x="7650" y="3311608"/>
                  <a:pt x="29603" y="2974283"/>
                  <a:pt x="0" y="2790799"/>
                </a:cubicBezTo>
                <a:cubicBezTo>
                  <a:pt x="-29603" y="2607315"/>
                  <a:pt x="-7154" y="2508338"/>
                  <a:pt x="0" y="2229755"/>
                </a:cubicBezTo>
                <a:cubicBezTo>
                  <a:pt x="7154" y="1951172"/>
                  <a:pt x="-10050" y="1867545"/>
                  <a:pt x="0" y="1637542"/>
                </a:cubicBezTo>
                <a:cubicBezTo>
                  <a:pt x="10050" y="1407539"/>
                  <a:pt x="-16090" y="1136589"/>
                  <a:pt x="0" y="951822"/>
                </a:cubicBezTo>
                <a:cubicBezTo>
                  <a:pt x="16090" y="767055"/>
                  <a:pt x="21831" y="578406"/>
                  <a:pt x="0" y="359609"/>
                </a:cubicBezTo>
                <a:close/>
              </a:path>
              <a:path w="2157612" h="3836128" stroke="0" extrusionOk="0">
                <a:moveTo>
                  <a:pt x="0" y="359609"/>
                </a:moveTo>
                <a:cubicBezTo>
                  <a:pt x="8447" y="153205"/>
                  <a:pt x="164742" y="-10689"/>
                  <a:pt x="359609" y="0"/>
                </a:cubicBezTo>
                <a:cubicBezTo>
                  <a:pt x="499550" y="-16152"/>
                  <a:pt x="639081" y="12309"/>
                  <a:pt x="795922" y="0"/>
                </a:cubicBezTo>
                <a:cubicBezTo>
                  <a:pt x="952763" y="-12309"/>
                  <a:pt x="1135249" y="14176"/>
                  <a:pt x="1261003" y="0"/>
                </a:cubicBezTo>
                <a:cubicBezTo>
                  <a:pt x="1386757" y="-14176"/>
                  <a:pt x="1544239" y="19957"/>
                  <a:pt x="1798003" y="0"/>
                </a:cubicBezTo>
                <a:cubicBezTo>
                  <a:pt x="2001322" y="29706"/>
                  <a:pt x="2187686" y="147723"/>
                  <a:pt x="2157612" y="359609"/>
                </a:cubicBezTo>
                <a:cubicBezTo>
                  <a:pt x="2178887" y="633975"/>
                  <a:pt x="2168131" y="659221"/>
                  <a:pt x="2157612" y="920653"/>
                </a:cubicBezTo>
                <a:cubicBezTo>
                  <a:pt x="2147093" y="1182085"/>
                  <a:pt x="2173955" y="1357266"/>
                  <a:pt x="2157612" y="1481697"/>
                </a:cubicBezTo>
                <a:cubicBezTo>
                  <a:pt x="2141269" y="1606128"/>
                  <a:pt x="2147901" y="1823087"/>
                  <a:pt x="2157612" y="2011571"/>
                </a:cubicBezTo>
                <a:cubicBezTo>
                  <a:pt x="2167323" y="2200055"/>
                  <a:pt x="2180237" y="2461402"/>
                  <a:pt x="2157612" y="2697292"/>
                </a:cubicBezTo>
                <a:cubicBezTo>
                  <a:pt x="2134987" y="2933182"/>
                  <a:pt x="2146888" y="3177195"/>
                  <a:pt x="2157612" y="3476519"/>
                </a:cubicBezTo>
                <a:cubicBezTo>
                  <a:pt x="2192156" y="3675441"/>
                  <a:pt x="2004468" y="3817780"/>
                  <a:pt x="1798003" y="3836128"/>
                </a:cubicBezTo>
                <a:cubicBezTo>
                  <a:pt x="1700538" y="3827419"/>
                  <a:pt x="1472087" y="3826515"/>
                  <a:pt x="1347306" y="3836128"/>
                </a:cubicBezTo>
                <a:cubicBezTo>
                  <a:pt x="1222525" y="3845741"/>
                  <a:pt x="988692" y="3820213"/>
                  <a:pt x="867842" y="3836128"/>
                </a:cubicBezTo>
                <a:cubicBezTo>
                  <a:pt x="746992" y="3852043"/>
                  <a:pt x="570342" y="3820432"/>
                  <a:pt x="359609" y="3836128"/>
                </a:cubicBezTo>
                <a:cubicBezTo>
                  <a:pt x="139797" y="3842270"/>
                  <a:pt x="-929" y="3670105"/>
                  <a:pt x="0" y="3476519"/>
                </a:cubicBezTo>
                <a:cubicBezTo>
                  <a:pt x="-3898" y="3318062"/>
                  <a:pt x="-22618" y="3125958"/>
                  <a:pt x="0" y="2915475"/>
                </a:cubicBezTo>
                <a:cubicBezTo>
                  <a:pt x="22618" y="2704992"/>
                  <a:pt x="9453" y="2539345"/>
                  <a:pt x="0" y="2385600"/>
                </a:cubicBezTo>
                <a:cubicBezTo>
                  <a:pt x="-9453" y="2231856"/>
                  <a:pt x="20100" y="2019614"/>
                  <a:pt x="0" y="1793388"/>
                </a:cubicBezTo>
                <a:cubicBezTo>
                  <a:pt x="-20100" y="1567162"/>
                  <a:pt x="-15489" y="1389001"/>
                  <a:pt x="0" y="1263513"/>
                </a:cubicBezTo>
                <a:cubicBezTo>
                  <a:pt x="15489" y="1138025"/>
                  <a:pt x="15208" y="667985"/>
                  <a:pt x="0" y="3596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Thursday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through music, singing and dance…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00E702-B267-42A5-AB4D-E8986E117A9B}"/>
              </a:ext>
            </a:extLst>
          </p:cNvPr>
          <p:cNvSpPr/>
          <p:nvPr/>
        </p:nvSpPr>
        <p:spPr>
          <a:xfrm>
            <a:off x="9554964" y="2526572"/>
            <a:ext cx="2157612" cy="3836128"/>
          </a:xfrm>
          <a:custGeom>
            <a:avLst/>
            <a:gdLst>
              <a:gd name="connsiteX0" fmla="*/ 0 w 2157612"/>
              <a:gd name="connsiteY0" fmla="*/ 359609 h 3836128"/>
              <a:gd name="connsiteX1" fmla="*/ 359609 w 2157612"/>
              <a:gd name="connsiteY1" fmla="*/ 0 h 3836128"/>
              <a:gd name="connsiteX2" fmla="*/ 824690 w 2157612"/>
              <a:gd name="connsiteY2" fmla="*/ 0 h 3836128"/>
              <a:gd name="connsiteX3" fmla="*/ 1318538 w 2157612"/>
              <a:gd name="connsiteY3" fmla="*/ 0 h 3836128"/>
              <a:gd name="connsiteX4" fmla="*/ 1798003 w 2157612"/>
              <a:gd name="connsiteY4" fmla="*/ 0 h 3836128"/>
              <a:gd name="connsiteX5" fmla="*/ 2157612 w 2157612"/>
              <a:gd name="connsiteY5" fmla="*/ 359609 h 3836128"/>
              <a:gd name="connsiteX6" fmla="*/ 2157612 w 2157612"/>
              <a:gd name="connsiteY6" fmla="*/ 920653 h 3836128"/>
              <a:gd name="connsiteX7" fmla="*/ 2157612 w 2157612"/>
              <a:gd name="connsiteY7" fmla="*/ 1575204 h 3836128"/>
              <a:gd name="connsiteX8" fmla="*/ 2157612 w 2157612"/>
              <a:gd name="connsiteY8" fmla="*/ 2105079 h 3836128"/>
              <a:gd name="connsiteX9" fmla="*/ 2157612 w 2157612"/>
              <a:gd name="connsiteY9" fmla="*/ 2790799 h 3836128"/>
              <a:gd name="connsiteX10" fmla="*/ 2157612 w 2157612"/>
              <a:gd name="connsiteY10" fmla="*/ 3476519 h 3836128"/>
              <a:gd name="connsiteX11" fmla="*/ 1798003 w 2157612"/>
              <a:gd name="connsiteY11" fmla="*/ 3836128 h 3836128"/>
              <a:gd name="connsiteX12" fmla="*/ 1304154 w 2157612"/>
              <a:gd name="connsiteY12" fmla="*/ 3836128 h 3836128"/>
              <a:gd name="connsiteX13" fmla="*/ 824690 w 2157612"/>
              <a:gd name="connsiteY13" fmla="*/ 3836128 h 3836128"/>
              <a:gd name="connsiteX14" fmla="*/ 359609 w 2157612"/>
              <a:gd name="connsiteY14" fmla="*/ 3836128 h 3836128"/>
              <a:gd name="connsiteX15" fmla="*/ 0 w 2157612"/>
              <a:gd name="connsiteY15" fmla="*/ 3476519 h 3836128"/>
              <a:gd name="connsiteX16" fmla="*/ 0 w 2157612"/>
              <a:gd name="connsiteY16" fmla="*/ 2790799 h 3836128"/>
              <a:gd name="connsiteX17" fmla="*/ 0 w 2157612"/>
              <a:gd name="connsiteY17" fmla="*/ 2229755 h 3836128"/>
              <a:gd name="connsiteX18" fmla="*/ 0 w 2157612"/>
              <a:gd name="connsiteY18" fmla="*/ 1637542 h 3836128"/>
              <a:gd name="connsiteX19" fmla="*/ 0 w 2157612"/>
              <a:gd name="connsiteY19" fmla="*/ 951822 h 3836128"/>
              <a:gd name="connsiteX20" fmla="*/ 0 w 2157612"/>
              <a:gd name="connsiteY20" fmla="*/ 359609 h 38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836128" fill="none" extrusionOk="0">
                <a:moveTo>
                  <a:pt x="0" y="359609"/>
                </a:moveTo>
                <a:cubicBezTo>
                  <a:pt x="-12420" y="201882"/>
                  <a:pt x="194366" y="-12330"/>
                  <a:pt x="359609" y="0"/>
                </a:cubicBezTo>
                <a:cubicBezTo>
                  <a:pt x="587253" y="6092"/>
                  <a:pt x="597961" y="-2365"/>
                  <a:pt x="824690" y="0"/>
                </a:cubicBezTo>
                <a:cubicBezTo>
                  <a:pt x="1051419" y="2365"/>
                  <a:pt x="1077042" y="-8874"/>
                  <a:pt x="1318538" y="0"/>
                </a:cubicBezTo>
                <a:cubicBezTo>
                  <a:pt x="1560034" y="8874"/>
                  <a:pt x="1577495" y="-15122"/>
                  <a:pt x="1798003" y="0"/>
                </a:cubicBezTo>
                <a:cubicBezTo>
                  <a:pt x="1958968" y="30514"/>
                  <a:pt x="2189467" y="190003"/>
                  <a:pt x="2157612" y="359609"/>
                </a:cubicBezTo>
                <a:cubicBezTo>
                  <a:pt x="2160265" y="583675"/>
                  <a:pt x="2159682" y="640138"/>
                  <a:pt x="2157612" y="920653"/>
                </a:cubicBezTo>
                <a:cubicBezTo>
                  <a:pt x="2155542" y="1201168"/>
                  <a:pt x="2165398" y="1287948"/>
                  <a:pt x="2157612" y="1575204"/>
                </a:cubicBezTo>
                <a:cubicBezTo>
                  <a:pt x="2149826" y="1862460"/>
                  <a:pt x="2169864" y="1943325"/>
                  <a:pt x="2157612" y="2105079"/>
                </a:cubicBezTo>
                <a:cubicBezTo>
                  <a:pt x="2145360" y="2266833"/>
                  <a:pt x="2145738" y="2512015"/>
                  <a:pt x="2157612" y="2790799"/>
                </a:cubicBezTo>
                <a:cubicBezTo>
                  <a:pt x="2169486" y="3069583"/>
                  <a:pt x="2149510" y="3146720"/>
                  <a:pt x="2157612" y="3476519"/>
                </a:cubicBezTo>
                <a:cubicBezTo>
                  <a:pt x="2154294" y="3672001"/>
                  <a:pt x="2031230" y="3838052"/>
                  <a:pt x="1798003" y="3836128"/>
                </a:cubicBezTo>
                <a:cubicBezTo>
                  <a:pt x="1600564" y="3849810"/>
                  <a:pt x="1523506" y="3822443"/>
                  <a:pt x="1304154" y="3836128"/>
                </a:cubicBezTo>
                <a:cubicBezTo>
                  <a:pt x="1084802" y="3849813"/>
                  <a:pt x="1058443" y="3812935"/>
                  <a:pt x="824690" y="3836128"/>
                </a:cubicBezTo>
                <a:cubicBezTo>
                  <a:pt x="590937" y="3859321"/>
                  <a:pt x="582545" y="3821285"/>
                  <a:pt x="359609" y="3836128"/>
                </a:cubicBezTo>
                <a:cubicBezTo>
                  <a:pt x="200436" y="3858909"/>
                  <a:pt x="-17632" y="3718513"/>
                  <a:pt x="0" y="3476519"/>
                </a:cubicBezTo>
                <a:cubicBezTo>
                  <a:pt x="7650" y="3311608"/>
                  <a:pt x="29603" y="2974283"/>
                  <a:pt x="0" y="2790799"/>
                </a:cubicBezTo>
                <a:cubicBezTo>
                  <a:pt x="-29603" y="2607315"/>
                  <a:pt x="-7154" y="2508338"/>
                  <a:pt x="0" y="2229755"/>
                </a:cubicBezTo>
                <a:cubicBezTo>
                  <a:pt x="7154" y="1951172"/>
                  <a:pt x="-10050" y="1867545"/>
                  <a:pt x="0" y="1637542"/>
                </a:cubicBezTo>
                <a:cubicBezTo>
                  <a:pt x="10050" y="1407539"/>
                  <a:pt x="-16090" y="1136589"/>
                  <a:pt x="0" y="951822"/>
                </a:cubicBezTo>
                <a:cubicBezTo>
                  <a:pt x="16090" y="767055"/>
                  <a:pt x="21831" y="578406"/>
                  <a:pt x="0" y="359609"/>
                </a:cubicBezTo>
                <a:close/>
              </a:path>
              <a:path w="2157612" h="3836128" stroke="0" extrusionOk="0">
                <a:moveTo>
                  <a:pt x="0" y="359609"/>
                </a:moveTo>
                <a:cubicBezTo>
                  <a:pt x="8447" y="153205"/>
                  <a:pt x="164742" y="-10689"/>
                  <a:pt x="359609" y="0"/>
                </a:cubicBezTo>
                <a:cubicBezTo>
                  <a:pt x="499550" y="-16152"/>
                  <a:pt x="639081" y="12309"/>
                  <a:pt x="795922" y="0"/>
                </a:cubicBezTo>
                <a:cubicBezTo>
                  <a:pt x="952763" y="-12309"/>
                  <a:pt x="1135249" y="14176"/>
                  <a:pt x="1261003" y="0"/>
                </a:cubicBezTo>
                <a:cubicBezTo>
                  <a:pt x="1386757" y="-14176"/>
                  <a:pt x="1544239" y="19957"/>
                  <a:pt x="1798003" y="0"/>
                </a:cubicBezTo>
                <a:cubicBezTo>
                  <a:pt x="2001322" y="29706"/>
                  <a:pt x="2187686" y="147723"/>
                  <a:pt x="2157612" y="359609"/>
                </a:cubicBezTo>
                <a:cubicBezTo>
                  <a:pt x="2178887" y="633975"/>
                  <a:pt x="2168131" y="659221"/>
                  <a:pt x="2157612" y="920653"/>
                </a:cubicBezTo>
                <a:cubicBezTo>
                  <a:pt x="2147093" y="1182085"/>
                  <a:pt x="2173955" y="1357266"/>
                  <a:pt x="2157612" y="1481697"/>
                </a:cubicBezTo>
                <a:cubicBezTo>
                  <a:pt x="2141269" y="1606128"/>
                  <a:pt x="2147901" y="1823087"/>
                  <a:pt x="2157612" y="2011571"/>
                </a:cubicBezTo>
                <a:cubicBezTo>
                  <a:pt x="2167323" y="2200055"/>
                  <a:pt x="2180237" y="2461402"/>
                  <a:pt x="2157612" y="2697292"/>
                </a:cubicBezTo>
                <a:cubicBezTo>
                  <a:pt x="2134987" y="2933182"/>
                  <a:pt x="2146888" y="3177195"/>
                  <a:pt x="2157612" y="3476519"/>
                </a:cubicBezTo>
                <a:cubicBezTo>
                  <a:pt x="2192156" y="3675441"/>
                  <a:pt x="2004468" y="3817780"/>
                  <a:pt x="1798003" y="3836128"/>
                </a:cubicBezTo>
                <a:cubicBezTo>
                  <a:pt x="1700538" y="3827419"/>
                  <a:pt x="1472087" y="3826515"/>
                  <a:pt x="1347306" y="3836128"/>
                </a:cubicBezTo>
                <a:cubicBezTo>
                  <a:pt x="1222525" y="3845741"/>
                  <a:pt x="988692" y="3820213"/>
                  <a:pt x="867842" y="3836128"/>
                </a:cubicBezTo>
                <a:cubicBezTo>
                  <a:pt x="746992" y="3852043"/>
                  <a:pt x="570342" y="3820432"/>
                  <a:pt x="359609" y="3836128"/>
                </a:cubicBezTo>
                <a:cubicBezTo>
                  <a:pt x="139797" y="3842270"/>
                  <a:pt x="-929" y="3670105"/>
                  <a:pt x="0" y="3476519"/>
                </a:cubicBezTo>
                <a:cubicBezTo>
                  <a:pt x="-3898" y="3318062"/>
                  <a:pt x="-22618" y="3125958"/>
                  <a:pt x="0" y="2915475"/>
                </a:cubicBezTo>
                <a:cubicBezTo>
                  <a:pt x="22618" y="2704992"/>
                  <a:pt x="9453" y="2539345"/>
                  <a:pt x="0" y="2385600"/>
                </a:cubicBezTo>
                <a:cubicBezTo>
                  <a:pt x="-9453" y="2231856"/>
                  <a:pt x="20100" y="2019614"/>
                  <a:pt x="0" y="1793388"/>
                </a:cubicBezTo>
                <a:cubicBezTo>
                  <a:pt x="-20100" y="1567162"/>
                  <a:pt x="-15489" y="1389001"/>
                  <a:pt x="0" y="1263513"/>
                </a:cubicBezTo>
                <a:cubicBezTo>
                  <a:pt x="15489" y="1138025"/>
                  <a:pt x="15208" y="667985"/>
                  <a:pt x="0" y="359609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Friday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through our clothes and appearance…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*Dress to Express day!</a:t>
            </a:r>
          </a:p>
        </p:txBody>
      </p:sp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2DFB9-E2A8-40EA-B338-FAE7B78A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19050"/>
            <a:ext cx="12163425" cy="68199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8D71D2-1286-4EB2-8816-AB898B240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611963"/>
            <a:ext cx="658037" cy="6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CC0306-1C29-480F-A18F-81B80C580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B7AC47-0674-454F-BD2E-1618D0B0F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3424" y="585787"/>
            <a:ext cx="536575" cy="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B0FC10-2944-4487-89CD-892EA22A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9"/>
            <a:ext cx="12192000" cy="6828281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635363-BF2B-47B9-8FDA-C6A0874E7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2600" y="368598"/>
            <a:ext cx="90775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E4515-FCD3-4ED7-9829-CA4C9B904A81}"/>
              </a:ext>
            </a:extLst>
          </p:cNvPr>
          <p:cNvSpPr/>
          <p:nvPr/>
        </p:nvSpPr>
        <p:spPr>
          <a:xfrm>
            <a:off x="0" y="2346106"/>
            <a:ext cx="12238546" cy="2165787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0" y="4522304"/>
            <a:ext cx="12192000" cy="2335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DB79E-7F34-41A5-8478-C3B21808D5BB}"/>
              </a:ext>
            </a:extLst>
          </p:cNvPr>
          <p:cNvSpPr txBox="1"/>
          <p:nvPr/>
        </p:nvSpPr>
        <p:spPr>
          <a:xfrm>
            <a:off x="3348748" y="2459503"/>
            <a:ext cx="7922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Thank you for taking part in</a:t>
            </a:r>
          </a:p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 “Take 5s” for </a:t>
            </a:r>
          </a:p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Children’s Mental Health Week 2021</a:t>
            </a:r>
            <a:endParaRPr lang="en-GB" dirty="0">
              <a:latin typeface="Schoolbell" panose="02000000000000000000" pitchFamily="2" charset="0"/>
              <a:ea typeface="Schoolbell" panose="02000000000000000000" pitchFamily="2" charset="0"/>
              <a:cs typeface="Shonar Bangla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F4AF0-2DDA-48A9-A191-09939D49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5" y="450158"/>
            <a:ext cx="3196053" cy="4501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E1B11E4-E46E-40AC-92F2-AECEEB1A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9" y="5513625"/>
            <a:ext cx="3521552" cy="13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</Words>
  <Application>Microsoft Office PowerPoint</Application>
  <PresentationFormat>Widescreen</PresentationFormat>
  <Paragraphs>32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Schoolbell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2</cp:revision>
  <dcterms:created xsi:type="dcterms:W3CDTF">2021-01-29T18:36:21Z</dcterms:created>
  <dcterms:modified xsi:type="dcterms:W3CDTF">2021-02-02T08:26:02Z</dcterms:modified>
</cp:coreProperties>
</file>