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26"/>
  </p:notesMasterIdLst>
  <p:sldIdLst>
    <p:sldId id="429" r:id="rId2"/>
    <p:sldId id="400" r:id="rId3"/>
    <p:sldId id="409" r:id="rId4"/>
    <p:sldId id="402" r:id="rId5"/>
    <p:sldId id="403" r:id="rId6"/>
    <p:sldId id="418" r:id="rId7"/>
    <p:sldId id="420" r:id="rId8"/>
    <p:sldId id="421" r:id="rId9"/>
    <p:sldId id="422" r:id="rId10"/>
    <p:sldId id="423" r:id="rId11"/>
    <p:sldId id="412" r:id="rId12"/>
    <p:sldId id="430" r:id="rId13"/>
    <p:sldId id="413" r:id="rId14"/>
    <p:sldId id="424" r:id="rId15"/>
    <p:sldId id="414" r:id="rId16"/>
    <p:sldId id="425" r:id="rId17"/>
    <p:sldId id="415" r:id="rId18"/>
    <p:sldId id="426" r:id="rId19"/>
    <p:sldId id="416" r:id="rId20"/>
    <p:sldId id="427" r:id="rId21"/>
    <p:sldId id="408" r:id="rId22"/>
    <p:sldId id="410" r:id="rId23"/>
    <p:sldId id="411" r:id="rId24"/>
    <p:sldId id="3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75B316-4B57-4260-8B25-D6C1B8F4EC20}">
          <p14:sldIdLst>
            <p14:sldId id="429"/>
            <p14:sldId id="400"/>
            <p14:sldId id="409"/>
            <p14:sldId id="402"/>
            <p14:sldId id="403"/>
            <p14:sldId id="418"/>
            <p14:sldId id="420"/>
            <p14:sldId id="421"/>
            <p14:sldId id="422"/>
            <p14:sldId id="423"/>
            <p14:sldId id="412"/>
            <p14:sldId id="430"/>
            <p14:sldId id="413"/>
            <p14:sldId id="424"/>
            <p14:sldId id="414"/>
            <p14:sldId id="425"/>
            <p14:sldId id="415"/>
            <p14:sldId id="426"/>
            <p14:sldId id="416"/>
            <p14:sldId id="427"/>
            <p14:sldId id="408"/>
            <p14:sldId id="410"/>
            <p14:sldId id="411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197"/>
    <a:srgbClr val="DB2D2D"/>
    <a:srgbClr val="DB372D"/>
    <a:srgbClr val="E5B9DE"/>
    <a:srgbClr val="E03CE0"/>
    <a:srgbClr val="1D8162"/>
    <a:srgbClr val="FF00FF"/>
    <a:srgbClr val="EE751A"/>
    <a:srgbClr val="A24099"/>
    <a:srgbClr val="EF8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7" autoAdjust="0"/>
    <p:restoredTop sz="91921" autoAdjust="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2F82-C8CD-4F43-9EC3-CAAC9F00859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538E-4C91-4BE7-868A-2CE69B74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6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7614-4830-42B7-91BF-4CEEB995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C83DF-4D37-4CBA-B2D9-1609F4B64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78823-1098-4008-BE5B-4B583914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83C2-096B-455C-B258-6644A3D6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50A6-9C3E-4C09-8228-63866A9A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2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E007-E34D-4652-B306-08142594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22389-14C7-4ECD-9766-B69DB6318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6C3CA-582A-4256-8E3E-21198201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2892D-FF57-4A1D-AEE6-360587DA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A85C-BEAC-43BB-96AC-B5E3AABC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CF5AA-CC05-442F-98D8-11A5E2DA0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D17F0-13BE-491C-A34E-4578098F3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7B47-E7B0-44A0-A468-B43E47D5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376B-D338-45E9-B71E-330F3F4D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6255-009C-4D69-84D5-E7206053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8605-15D1-4963-86B5-8590F4CC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915D8-6440-4851-9A37-C829EBB9A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0D3D-0BFB-45A0-8B42-680AE1C9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31F8-A27F-46D6-8105-6D3058BC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80726-B179-41AE-A451-D3309F75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1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9F5A-7B8C-4EDD-8E68-7CF0CDB6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5A434-2DB1-4D28-9F9B-7E624A506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7B97-7792-4BF9-B6F2-A67DF867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6580-9B94-4FA8-BAC8-E15C8902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48A81-3A65-480E-9076-4E2F9409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AB21-7795-4B72-ACCE-A2B6C0A5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1182-1A2A-4258-B3A1-0379F97B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0D376-0309-4CCF-8C74-3F61B958D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9C608-1E81-4BB2-AF2F-0B967F44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E500B-1D36-4545-9751-81B06C8E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76DA3-5DB1-40F7-8372-16AC5620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B332-11DB-4F0F-BBB9-5B8A9FDB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2A66B-71E9-4452-929B-A7BE9BDA4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F7EF0-24CF-4F40-9A5B-74E2B692E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C5751-A404-4DC6-9B77-C87C4AB6B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6EC59-DF61-411F-9D99-682B27C3F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EF0851-F0C6-45AF-A14F-5C6DFA56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43DDD-F3B3-4BD8-83BF-27545B92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287E6-0832-4F9D-A343-5E7A2C48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E21D-6549-4468-8C11-9DFB8000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C0B6C-800B-4E18-84A7-A340C97E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712D3-9CFA-47CD-97C1-34CC2B61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34420-655D-48BB-AAC1-3BE885CF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55956-D6F6-42F6-AC57-6DC4CDC6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ACAD0-F601-4855-B736-A5806BF6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26B2-E91B-46A6-99C0-747C70C6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13BE-CECB-4220-BF8E-67580BAA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AE7E-2E83-4FF2-9C04-BF6C9B209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400B-DBF3-47D9-AAF1-C2D190AE9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95C51-BAF7-4444-8CFC-7AEFD4BF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78917-F635-4E46-B8FB-417AC820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CA09C-563E-47EC-9C78-1E52DEFD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95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F0EB-558F-4F45-B768-035E6838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2C7E73-CBCA-4BD8-AEDD-95B9272E9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199E8-0402-4288-942D-A6A1F21B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66605-E574-45AA-839A-FCED05C8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E4B71-6119-4BB6-B8E5-AB625A1D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74A02-D29E-445F-AE7B-8D100F68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3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3FCD8-8C6E-4B54-B3B8-0ACF6D03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1F9C4-D878-4499-BE58-AEA36D85C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7A947-12EB-4155-90A9-3A98D7C3F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422C-5D52-2544-BF80-326E49FAE51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63259-1A2E-458E-907D-84070FD49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4786-A830-4FBB-86DE-CA641FCF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9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https://www.youtube.com/embed/nrZxwPwmgrw?feature=oembed" TargetMode="External"/><Relationship Id="rId7" Type="http://schemas.openxmlformats.org/officeDocument/2006/relationships/hyperlink" Target="https://youtu.be/nrZxwPwmgrw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rUYk_QCd2o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ideo" Target="https://www.youtube.com/embed/rfbOkWFTRAw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82015-4408-4663-9F21-EF950F5E2F51}"/>
              </a:ext>
            </a:extLst>
          </p:cNvPr>
          <p:cNvSpPr/>
          <p:nvPr/>
        </p:nvSpPr>
        <p:spPr>
          <a:xfrm>
            <a:off x="-34526" y="2001626"/>
            <a:ext cx="12215270" cy="4856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56871-9FDB-4435-AD81-21E6EAD26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" y="0"/>
            <a:ext cx="12215270" cy="686869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E539EA-1873-4F6E-83AA-EFE60D9B7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050" y="7112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E81AD-5044-4CBC-B87D-6F1EE7AF0304}"/>
              </a:ext>
            </a:extLst>
          </p:cNvPr>
          <p:cNvSpPr txBox="1"/>
          <p:nvPr/>
        </p:nvSpPr>
        <p:spPr>
          <a:xfrm>
            <a:off x="7485785" y="5401955"/>
            <a:ext cx="2286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Video / music </a:t>
            </a:r>
          </a:p>
          <a:p>
            <a:r>
              <a:rPr lang="en-GB" sz="2400" dirty="0">
                <a:solidFill>
                  <a:schemeClr val="bg1"/>
                </a:solidFill>
              </a:rPr>
              <a:t>on next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916F6-4912-4747-9308-8FFF813D1034}"/>
              </a:ext>
            </a:extLst>
          </p:cNvPr>
          <p:cNvSpPr txBox="1"/>
          <p:nvPr/>
        </p:nvSpPr>
        <p:spPr>
          <a:xfrm>
            <a:off x="3010791" y="5896619"/>
            <a:ext cx="6486001" cy="70788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Press link below to see the frozen video/music: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hlinkClick r:id="rId7"/>
              </a:rPr>
              <a:t>https://youtu.be/nrZxwPwmgrw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" name="Online Media 1" title="Idina Menzel, Evan Rachel Wood - Show Yourself (From &quot;Frozen 2&quot;/ Sing-Along)">
            <a:hlinkClick r:id="" action="ppaction://media"/>
            <a:extLst>
              <a:ext uri="{FF2B5EF4-FFF2-40B4-BE49-F238E27FC236}">
                <a16:creationId xmlns:a16="http://schemas.microsoft.com/office/drawing/2014/main" id="{019E1F12-BFD6-45A4-989C-C244DDC30FA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3010791" y="2722891"/>
            <a:ext cx="6333234" cy="30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44C2B-99CA-495A-8F42-0C2360458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65045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289C131-4BCD-427A-9FB7-6353AA6D682B}"/>
              </a:ext>
            </a:extLst>
          </p:cNvPr>
          <p:cNvSpPr/>
          <p:nvPr/>
        </p:nvSpPr>
        <p:spPr>
          <a:xfrm>
            <a:off x="8128000" y="2127250"/>
            <a:ext cx="3505200" cy="2603500"/>
          </a:xfrm>
          <a:prstGeom prst="wedgeRectCallout">
            <a:avLst>
              <a:gd name="adj1" fmla="val -5253"/>
              <a:gd name="adj2" fmla="val 74695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Support each other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35FCD71-6841-44D5-886F-F48F037BE526}"/>
              </a:ext>
            </a:extLst>
          </p:cNvPr>
          <p:cNvSpPr/>
          <p:nvPr/>
        </p:nvSpPr>
        <p:spPr>
          <a:xfrm>
            <a:off x="4203700" y="2127250"/>
            <a:ext cx="3505200" cy="2603500"/>
          </a:xfrm>
          <a:prstGeom prst="wedgeRectCallout">
            <a:avLst>
              <a:gd name="adj1" fmla="val 3442"/>
              <a:gd name="adj2" fmla="val 7372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Try out new ways together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BC52FC5-052A-4E03-A08D-BF388C373FC3}"/>
              </a:ext>
            </a:extLst>
          </p:cNvPr>
          <p:cNvSpPr/>
          <p:nvPr/>
        </p:nvSpPr>
        <p:spPr>
          <a:xfrm>
            <a:off x="279400" y="2127250"/>
            <a:ext cx="3505200" cy="2603500"/>
          </a:xfrm>
          <a:prstGeom prst="wedgeRectCallout">
            <a:avLst>
              <a:gd name="adj1" fmla="val 46558"/>
              <a:gd name="adj2" fmla="val 81524"/>
            </a:avLst>
          </a:prstGeom>
          <a:solidFill>
            <a:srgbClr val="C121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Share ideas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F09A26-D728-41B4-8B99-D3888D7F5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1048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1249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Perfectly </a:t>
            </a:r>
            <a:r>
              <a:rPr lang="en-GB" altLang="en-US" sz="4000" dirty="0" err="1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norman</a:t>
            </a:r>
            <a:endParaRPr lang="en-GB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552670-1F45-420B-A99F-9DC30A7FB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450" y="328744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823C8-93EB-4D5E-A2BF-45F2C4C3F3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83" t="33194" r="63327" b="9583"/>
          <a:stretch/>
        </p:blipFill>
        <p:spPr>
          <a:xfrm>
            <a:off x="4898492" y="1270000"/>
            <a:ext cx="2607207" cy="4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1249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Perfectly </a:t>
            </a:r>
            <a:r>
              <a:rPr lang="en-GB" altLang="en-US" sz="4000" dirty="0" err="1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norman</a:t>
            </a:r>
            <a:endParaRPr lang="en-GB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Online Media 1" title="Perfectly Norman by Tom Percival | Read by Teacher Charla">
            <a:hlinkClick r:id="" action="ppaction://media"/>
            <a:extLst>
              <a:ext uri="{FF2B5EF4-FFF2-40B4-BE49-F238E27FC236}">
                <a16:creationId xmlns:a16="http://schemas.microsoft.com/office/drawing/2014/main" id="{CED696DC-DE3B-420C-BA60-798C0F4FE1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4100" y="1270000"/>
            <a:ext cx="9887750" cy="558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5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E6CD-D8FC-4351-8902-7CB171D71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725"/>
          <a:stretch/>
        </p:blipFill>
        <p:spPr>
          <a:xfrm>
            <a:off x="-1" y="0"/>
            <a:ext cx="12195263" cy="20383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AC77A7-D1C1-47A8-A0D3-000C51849ADF}"/>
              </a:ext>
            </a:extLst>
          </p:cNvPr>
          <p:cNvSpPr/>
          <p:nvPr/>
        </p:nvSpPr>
        <p:spPr>
          <a:xfrm>
            <a:off x="114300" y="2130425"/>
            <a:ext cx="12077700" cy="389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B7F913-5E27-4751-9075-84A8A0B37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3250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E6CD-D8FC-4351-8902-7CB171D7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5263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50661-B3D1-436D-98C6-678500864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136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586C89-782F-41C6-84CF-EB2CEB6D8473}"/>
              </a:ext>
            </a:extLst>
          </p:cNvPr>
          <p:cNvSpPr/>
          <p:nvPr/>
        </p:nvSpPr>
        <p:spPr>
          <a:xfrm>
            <a:off x="4762500" y="2146300"/>
            <a:ext cx="6248400" cy="392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0D9831-2645-47E8-B216-9D9B0FFE9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425" y="10101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50661-B3D1-436D-98C6-678500864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136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323254-8739-40AB-A2FF-D8F8604DE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025" y="1066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8234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How did he feel when he covered up his wonderful wings?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E94423-47F8-48D0-B8ED-9628620E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2" y="2326982"/>
            <a:ext cx="4804042" cy="363875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81E41CD-7DBC-4C2D-B0CA-AB19B9634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09" y="2326982"/>
            <a:ext cx="4804041" cy="363875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05B914-11BE-4A3B-AE3E-0A35FE908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32" y="5918200"/>
            <a:ext cx="2075213" cy="792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EA2A58-6EBB-4A2F-8CB4-18460E41C24C}"/>
              </a:ext>
            </a:extLst>
          </p:cNvPr>
          <p:cNvSpPr/>
          <p:nvPr/>
        </p:nvSpPr>
        <p:spPr>
          <a:xfrm>
            <a:off x="0" y="2120900"/>
            <a:ext cx="12077700" cy="389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1E04B7-2EEF-47C5-B4D1-B5213DB6E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8100" y="1175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8234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How did he feel when he covered up his wonderful wings?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E94423-47F8-48D0-B8ED-9628620E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2" y="2326982"/>
            <a:ext cx="4804042" cy="363875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81E41CD-7DBC-4C2D-B0CA-AB19B9634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09" y="2326982"/>
            <a:ext cx="4804041" cy="363875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05B914-11BE-4A3B-AE3E-0A35FE908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32" y="5918200"/>
            <a:ext cx="2075213" cy="7922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699D60-A7BD-4F3E-9655-7598A9D21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0500" y="990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5BD79-D77A-423C-89DA-07379016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2B2363-A9D8-4698-AA8D-469FA673603D}"/>
              </a:ext>
            </a:extLst>
          </p:cNvPr>
          <p:cNvSpPr/>
          <p:nvPr/>
        </p:nvSpPr>
        <p:spPr>
          <a:xfrm>
            <a:off x="0" y="2120900"/>
            <a:ext cx="12077700" cy="389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E180B-14D6-4F5D-A4A5-DC89186E1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775" y="1048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8CE6C-21D7-441F-A781-365119832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6449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F1D74-2E92-4A82-B35E-5137192DD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700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5BD79-D77A-423C-89DA-07379016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7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F5E222-FECF-461D-A295-C702DA638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175" y="1048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BE07E-6D5A-419E-931A-B90F67707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396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DD3293-8DC3-4424-AAE7-20FC9888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113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4"/>
            <a:ext cx="12215273" cy="16848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Why is it important to find ways to express ourselves?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2192E-970C-4DA5-A1E4-4510439B5524}"/>
              </a:ext>
            </a:extLst>
          </p:cNvPr>
          <p:cNvSpPr txBox="1"/>
          <p:nvPr/>
        </p:nvSpPr>
        <p:spPr>
          <a:xfrm>
            <a:off x="310086" y="2376587"/>
            <a:ext cx="1219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It can help us understand our thoughts and feelings better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000" dirty="0">
              <a:latin typeface="Schoolbell" panose="02000000000000000000" pitchFamily="2" charset="0"/>
              <a:ea typeface="Schoolbell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We can become better equipped to deal with big thoughts and feelings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000" dirty="0">
              <a:latin typeface="Schoolbell" panose="02000000000000000000" pitchFamily="2" charset="0"/>
              <a:ea typeface="Schoolbell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Makes us feel better about ourselves – more confident in who we are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000" dirty="0">
              <a:latin typeface="Schoolbell" panose="02000000000000000000" pitchFamily="2" charset="0"/>
              <a:ea typeface="Schoolbell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Improves our emotional and mental health 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C3A0E2-0D3E-4F8E-B566-9BC00CA9D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32" y="5918200"/>
            <a:ext cx="2075213" cy="7922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C072C4-0D43-4EC1-A646-819D4C954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10297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How does it </a:t>
            </a:r>
            <a:r>
              <a:rPr lang="en-GB" altLang="en-US" sz="4000" dirty="0" err="1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fel</a:t>
            </a:r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 when we think creatively to express ourselves?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CDDF7-08F7-4C74-A533-8E1E71BA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0" y="0"/>
            <a:ext cx="12319000" cy="68484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66D2F1-98D8-4E7A-962E-13745944F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939" y="5937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30B8ACB-8B3C-4D21-80A7-206F39965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15" y="5786518"/>
            <a:ext cx="3020090" cy="1152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7CC54-62FF-4392-8F3C-088382540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" y="0"/>
            <a:ext cx="12170715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6C0AD6-FB4E-4A0C-BAA2-9F67702EE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075" y="43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4"/>
            <a:ext cx="12215273" cy="1684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nline Media 1" title="Made with Pond5: Express Yourself">
            <a:hlinkClick r:id="" action="ppaction://media"/>
            <a:extLst>
              <a:ext uri="{FF2B5EF4-FFF2-40B4-BE49-F238E27FC236}">
                <a16:creationId xmlns:a16="http://schemas.microsoft.com/office/drawing/2014/main" id="{99B657E1-A005-4A68-946C-D58250FA8F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92579" y="1817847"/>
            <a:ext cx="8370621" cy="4729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F1E73-E10B-4C48-9B8E-D23BCE9C6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75"/>
            <a:ext cx="12199002" cy="16848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8F3C34-96CE-41BF-BB7D-D13CA113A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925" y="1029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2187B-C5E4-42FF-9630-B76097E9D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113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FF649C-8BB2-485D-9501-7AD0A3BFA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2975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AE77-5B42-4B98-BAD3-7B0189EA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60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F794F6-7409-4AEE-8270-E42EB7D7B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20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6B626-0D36-4323-A7BF-33D6ADFF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414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9CC53-5A43-4725-94A7-22E7054F6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8650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9A0BC-066D-4508-A1A2-58222BCE2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234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1C78F3-63F3-4E14-87CE-EE394A270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4400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BA134-7EB6-4E51-86F2-F20BD142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257" cy="69024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01DBB7-8F22-45F6-955D-5CC70B0AD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925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18057-E8BF-4607-B9FA-090E852C6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8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39CB75-A818-4699-A57A-D8AFD7005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7300" y="596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50083</TotalTime>
  <Words>126</Words>
  <Application>Microsoft Office PowerPoint</Application>
  <PresentationFormat>Widescreen</PresentationFormat>
  <Paragraphs>20</Paragraphs>
  <Slides>24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Schoolbell</vt:lpstr>
      <vt:lpstr>Showcard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</dc:creator>
  <cp:lastModifiedBy>natalie jewitt</cp:lastModifiedBy>
  <cp:revision>305</cp:revision>
  <cp:lastPrinted>2019-01-23T10:34:10Z</cp:lastPrinted>
  <dcterms:modified xsi:type="dcterms:W3CDTF">2021-01-29T13:50:04Z</dcterms:modified>
</cp:coreProperties>
</file>