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0" r:id="rId2"/>
    <p:sldId id="444" r:id="rId3"/>
    <p:sldId id="44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E2FA-B9D5-4612-85C7-02F7CE24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48F3D-7C99-4EFD-9B52-9B423AE8E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17C8-39D7-4E8E-AE41-6CE2723B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E3EA3-4B59-4E81-885E-604EF462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AAD36-40E2-459C-9533-6D1124C8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1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FD55-2D58-4B12-ADCE-C2078259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175BC-1F55-4945-82C4-D4227D76C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703C5-DEE2-4DB2-BC35-88B4B2D4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55126-ADE9-4C63-8C06-8236C017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855D-AD4B-499F-9E8E-4217D23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3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DE612-01BD-4C0D-A8B0-87B6E7C2C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31F6E-9D3B-427E-A7D0-F7197AE8F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5F8F-459C-4248-A4A6-43F4A0E3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346CF-99CC-4315-B6FA-965DF807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1383E-2AFD-4B38-BAE3-4127E375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9B28-6877-450B-B06A-187DC2C9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F306-BA02-4BD1-9D87-72C76018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FAFE4-BAF1-49FA-AB4C-65CE60C1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C255D-F4D3-462D-9BDD-3A7853C7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6F39-C831-4CC0-BC5F-2D9649A7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2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B5FA-ADF1-49B8-B9EE-AD8D0016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47909-5F1E-4AF8-AB3D-DB209D9A4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A7D1-26AD-4F79-9FE5-E76B4B39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2A1C6-9CDF-441A-A6B2-4B602749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08D6-CDC5-415E-9073-966F8DAB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9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56FC-0BFF-410B-988D-76E328F6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F1FF-BB3B-4DDB-8EA7-3181BE5F3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58F85-EF4B-4EDF-8C54-25C4A2F32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C9364-0269-442D-A97D-30E9CB7E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02FD7-D9E9-42C2-A985-6C46B52F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8A0D2-3B7E-478A-A95D-3810D633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B7C2-4999-4742-941E-18BB0C4F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C3A87-E578-42CB-BAE8-9296499AD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438AF-2865-4220-AF2E-94D5B875A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145F4-A479-46DC-93D2-8B0751E1C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5BA06-C00F-41DE-AB6F-74087102F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F332-8B15-49A0-ACD0-AB4ACB42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F30B1-74FF-4647-9E28-2420C828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B1DBC-69B7-4AF1-9801-E85BA80A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0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9E13-C5BB-415F-AC44-091F9CF3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4D43E-7AE1-4247-B9A3-E51C3CD7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54570-04A5-498F-8022-96730B6F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269EA-2221-4ED6-9AAF-10EADEBC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DCECE-037D-4DF7-B7BE-A978049D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4C6B-ADA0-4139-A9EC-24E38F85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EDED7-F9D3-4D12-879E-A09DB189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2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4F45-A131-4D24-BE67-23FE1B91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0A1E-F822-470D-BD55-DEE1C2AF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E9BE-D534-484F-AA71-160DE7757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C53E-812E-46CD-9BAA-BB1F175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AFE49-E495-423C-8A61-5CF2A2B3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C7A48-14EF-4AB2-BFD3-3CC2FF2C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3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133C-73E6-4D67-9933-A7EC1516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61879-33C4-42AA-8EC9-99DAD3750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34F2F-C714-4D36-8E6E-47E5B3C2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40A7B-DB41-4063-A662-559C2030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6FF8E-A875-4FCB-9D0A-F42E1B19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7CB4D-D750-42C8-BE8F-79D7AB24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3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CF6A0-7425-407A-88E0-A1778A41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22AC-7E6A-4BD4-8A47-CF1DEBAB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DE097-210D-4283-BBB2-C7D0D311C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85E6-C2EF-4588-94D3-A859F5E9685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67C2-475F-487D-9CE3-6754BF31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86F09-160B-4104-B7B8-7581EF2A7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7F48-1130-4466-8B51-4FF055148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7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2DFB9-E2A8-40EA-B338-FAE7B78A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19050"/>
            <a:ext cx="12163425" cy="68199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8D71D2-1286-4EB2-8816-AB898B240E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611963"/>
            <a:ext cx="658037" cy="6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CC0306-1C29-480F-A18F-81B80C580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B7AC47-0674-454F-BD2E-1618D0B0F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3424" y="585787"/>
            <a:ext cx="536575" cy="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B0FC10-2944-4487-89CD-892EA22AF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9"/>
            <a:ext cx="12192000" cy="6828281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635363-BF2B-47B9-8FDA-C6A0874E7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2600" y="368598"/>
            <a:ext cx="907752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Showcard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1</cp:revision>
  <dcterms:created xsi:type="dcterms:W3CDTF">2021-01-29T18:36:21Z</dcterms:created>
  <dcterms:modified xsi:type="dcterms:W3CDTF">2021-01-29T18:37:01Z</dcterms:modified>
</cp:coreProperties>
</file>