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7"/>
  </p:notesMasterIdLst>
  <p:sldIdLst>
    <p:sldId id="288" r:id="rId2"/>
    <p:sldId id="431" r:id="rId3"/>
    <p:sldId id="433" r:id="rId4"/>
    <p:sldId id="446" r:id="rId5"/>
    <p:sldId id="447" r:id="rId6"/>
    <p:sldId id="437" r:id="rId7"/>
    <p:sldId id="438" r:id="rId8"/>
    <p:sldId id="440" r:id="rId9"/>
    <p:sldId id="444" r:id="rId10"/>
    <p:sldId id="448" r:id="rId11"/>
    <p:sldId id="441" r:id="rId12"/>
    <p:sldId id="445" r:id="rId13"/>
    <p:sldId id="442" r:id="rId14"/>
    <p:sldId id="443" r:id="rId15"/>
    <p:sldId id="3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75B316-4B57-4260-8B25-D6C1B8F4EC20}">
          <p14:sldIdLst>
            <p14:sldId id="288"/>
            <p14:sldId id="431"/>
            <p14:sldId id="433"/>
            <p14:sldId id="446"/>
            <p14:sldId id="447"/>
            <p14:sldId id="437"/>
            <p14:sldId id="438"/>
            <p14:sldId id="440"/>
            <p14:sldId id="444"/>
            <p14:sldId id="448"/>
            <p14:sldId id="441"/>
            <p14:sldId id="445"/>
            <p14:sldId id="442"/>
            <p14:sldId id="443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CE0"/>
    <a:srgbClr val="C12197"/>
    <a:srgbClr val="F5618B"/>
    <a:srgbClr val="E77DD5"/>
    <a:srgbClr val="DB372D"/>
    <a:srgbClr val="DB2D2D"/>
    <a:srgbClr val="E5B9DE"/>
    <a:srgbClr val="1D8162"/>
    <a:srgbClr val="FF00FF"/>
    <a:srgbClr val="EE7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7" autoAdjust="0"/>
    <p:restoredTop sz="91921" autoAdjust="0"/>
  </p:normalViewPr>
  <p:slideViewPr>
    <p:cSldViewPr snapToGrid="0">
      <p:cViewPr varScale="1">
        <p:scale>
          <a:sx n="67" d="100"/>
          <a:sy n="67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2F82-C8CD-4F43-9EC3-CAAC9F00859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538E-4C91-4BE7-868A-2CE69B74D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7614-4830-42B7-91BF-4CEEB995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83DF-4D37-4CBA-B2D9-1609F4B64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78823-1098-4008-BE5B-4B583914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383C2-096B-455C-B258-6644A3D6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50A6-9C3E-4C09-8228-63866A9A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E007-E34D-4652-B306-08142594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22389-14C7-4ECD-9766-B69DB6318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C3CA-582A-4256-8E3E-21198201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2892D-FF57-4A1D-AEE6-360587DA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A85C-BEAC-43BB-96AC-B5E3AABC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CF5AA-CC05-442F-98D8-11A5E2DA0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D17F0-13BE-491C-A34E-4578098F3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17B47-E7B0-44A0-A468-B43E47D5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376B-D338-45E9-B71E-330F3F4D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6255-009C-4D69-84D5-E7206053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8605-15D1-4963-86B5-8590F4CC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15D8-6440-4851-9A37-C829EBB9A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0D3D-0BFB-45A0-8B42-680AE1C9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731F8-A27F-46D6-8105-6D3058BC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0726-B179-41AE-A451-D3309F75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9F5A-7B8C-4EDD-8E68-7CF0CDB6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5A434-2DB1-4D28-9F9B-7E624A506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7B97-7792-4BF9-B6F2-A67DF867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6580-9B94-4FA8-BAC8-E15C8902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8A81-3A65-480E-9076-4E2F9409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1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AB21-7795-4B72-ACCE-A2B6C0A5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1182-1A2A-4258-B3A1-0379F97BD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D376-0309-4CCF-8C74-3F61B958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9C608-1E81-4BB2-AF2F-0B967F44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E500B-1D36-4545-9751-81B06C8E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76DA3-5DB1-40F7-8372-16AC5620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1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B332-11DB-4F0F-BBB9-5B8A9FDB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2A66B-71E9-4452-929B-A7BE9BDA4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F7EF0-24CF-4F40-9A5B-74E2B692E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C5751-A404-4DC6-9B77-C87C4AB6B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6EC59-DF61-411F-9D99-682B27C3F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F0851-F0C6-45AF-A14F-5C6DFA56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43DDD-F3B3-4BD8-83BF-27545B92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287E6-0832-4F9D-A343-5E7A2C48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E21D-6549-4468-8C11-9DFB8000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C0B6C-800B-4E18-84A7-A340C97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712D3-9CFA-47CD-97C1-34CC2B61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34420-655D-48BB-AAC1-3BE885CF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55956-D6F6-42F6-AC57-6DC4CDC6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ACAD0-F601-4855-B736-A5806BF6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426B2-E91B-46A6-99C0-747C70C6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13BE-CECB-4220-BF8E-67580BAA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AE7E-2E83-4FF2-9C04-BF6C9B20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4400B-DBF3-47D9-AAF1-C2D190AE9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95C51-BAF7-4444-8CFC-7AEFD4BF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78917-F635-4E46-B8FB-417AC820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CA09C-563E-47EC-9C78-1E52DEFD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5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F0EB-558F-4F45-B768-035E6838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C7E73-CBCA-4BD8-AEDD-95B9272E9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99E8-0402-4288-942D-A6A1F21B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66605-E574-45AA-839A-FCED05C8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E4B71-6119-4BB6-B8E5-AB625A1D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74A02-D29E-445F-AE7B-8D100F68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3FCD8-8C6E-4B54-B3B8-0ACF6D03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F9C4-D878-4499-BE58-AEA36D85C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A947-12EB-4155-90A9-3A98D7C3F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63259-1A2E-458E-907D-84070FD49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4786-A830-4FBB-86DE-CA641FCFD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9xCF22jKE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xzUoJsXrdU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KW1M97JXE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6W6yk5gb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-34526" y="2001626"/>
            <a:ext cx="12215270" cy="485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A528B-015B-45F7-ACBA-1AECA098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B0FC10-2944-4487-89CD-892EA22A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9"/>
            <a:ext cx="12192000" cy="6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FEC69-220A-4CBE-8243-5CA686B4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1AE191-307A-4684-ABFB-8C0D8E772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pic>
        <p:nvPicPr>
          <p:cNvPr id="23" name="Online Media 4" title="Music &amp; Movement 5 emotions Excited Angry Happy Silly Sad from the Game">
            <a:hlinkClick r:id="" action="ppaction://media"/>
            <a:extLst>
              <a:ext uri="{FF2B5EF4-FFF2-40B4-BE49-F238E27FC236}">
                <a16:creationId xmlns:a16="http://schemas.microsoft.com/office/drawing/2014/main" id="{9EB304DF-A42B-4DD3-BC08-A03B5447BD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95227" y="1711325"/>
            <a:ext cx="7829873" cy="44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0B29-0981-4C1D-89B5-5376B054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" y="0"/>
            <a:ext cx="1215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727416-F9BB-4428-9D2D-AD3111EA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9525"/>
            <a:ext cx="121824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2C714-6161-4DFB-8C83-2D83FDDCFBBC}"/>
              </a:ext>
            </a:extLst>
          </p:cNvPr>
          <p:cNvSpPr txBox="1"/>
          <p:nvPr/>
        </p:nvSpPr>
        <p:spPr>
          <a:xfrm>
            <a:off x="4038309" y="5166932"/>
            <a:ext cx="411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600" dirty="0">
                <a:solidFill>
                  <a:schemeClr val="bg1"/>
                </a:solidFill>
              </a:rPr>
              <a:t>www.jenbys.co.uk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5E6193-1959-4FB3-B5D2-88F84FEB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85725"/>
            <a:ext cx="12182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60731C-C632-4DDF-BAD2-C1F894BB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" y="0"/>
            <a:ext cx="12167726" cy="6858000"/>
          </a:xfrm>
          <a:prstGeom prst="rect">
            <a:avLst/>
          </a:prstGeom>
        </p:spPr>
      </p:pic>
      <p:pic>
        <p:nvPicPr>
          <p:cNvPr id="4" name="Online Media 3" title="Be Yourself by The Singing Lizard - Munchkin Music">
            <a:hlinkClick r:id="" action="ppaction://media"/>
            <a:extLst>
              <a:ext uri="{FF2B5EF4-FFF2-40B4-BE49-F238E27FC236}">
                <a16:creationId xmlns:a16="http://schemas.microsoft.com/office/drawing/2014/main" id="{C26E30AA-0813-47B7-926E-02DA124803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58256" y="1747849"/>
            <a:ext cx="7628894" cy="43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F7A8F6-D19E-45D2-BF95-8B69A489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12F1DC-E447-46F0-817C-CC5EC2CA9D0B}"/>
              </a:ext>
            </a:extLst>
          </p:cNvPr>
          <p:cNvSpPr/>
          <p:nvPr/>
        </p:nvSpPr>
        <p:spPr>
          <a:xfrm>
            <a:off x="10267950" y="685800"/>
            <a:ext cx="1009650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7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6F37D-2C02-4166-9EDB-D2463C15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77A7478-A918-4994-A6F2-A4D4AD2596E1}"/>
              </a:ext>
            </a:extLst>
          </p:cNvPr>
          <p:cNvSpPr/>
          <p:nvPr/>
        </p:nvSpPr>
        <p:spPr>
          <a:xfrm>
            <a:off x="1890178" y="5274317"/>
            <a:ext cx="1799437" cy="5067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choolbell" panose="02000000000000000000" pitchFamily="2" charset="0"/>
                <a:ea typeface="Schoolbell" panose="02000000000000000000" pitchFamily="2" charset="0"/>
              </a:rPr>
              <a:t>Painting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406232-A9F7-4368-AE1C-5F3E53BB89A0}"/>
              </a:ext>
            </a:extLst>
          </p:cNvPr>
          <p:cNvSpPr/>
          <p:nvPr/>
        </p:nvSpPr>
        <p:spPr>
          <a:xfrm>
            <a:off x="4779884" y="5600110"/>
            <a:ext cx="1799437" cy="5067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choolbell" panose="02000000000000000000" pitchFamily="2" charset="0"/>
                <a:ea typeface="Schoolbell" panose="02000000000000000000" pitchFamily="2" charset="0"/>
              </a:rPr>
              <a:t>Colouring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EBDCFE-19F1-4A4A-9405-EBFC58EC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1F43AE-6859-4DCD-8F51-E2CA4FBC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6705600"/>
          </a:xfrm>
          <a:prstGeom prst="rect">
            <a:avLst/>
          </a:prstGeom>
        </p:spPr>
      </p:pic>
      <p:pic>
        <p:nvPicPr>
          <p:cNvPr id="10" name="Online Media 6" title="The Squiggle Game - Children's Mental Health Week 2021">
            <a:hlinkClick r:id="" action="ppaction://media"/>
            <a:extLst>
              <a:ext uri="{FF2B5EF4-FFF2-40B4-BE49-F238E27FC236}">
                <a16:creationId xmlns:a16="http://schemas.microsoft.com/office/drawing/2014/main" id="{E47CDCBC-F0D9-4E89-9021-035102342A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61343" y="1400175"/>
            <a:ext cx="8808696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EF0C02-88E1-4D24-BA9C-4BBB2010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7246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B49B4B-9053-4F20-B20B-17F8DBBC23D7}"/>
              </a:ext>
            </a:extLst>
          </p:cNvPr>
          <p:cNvSpPr/>
          <p:nvPr/>
        </p:nvSpPr>
        <p:spPr>
          <a:xfrm>
            <a:off x="2714345" y="1668399"/>
            <a:ext cx="6041512" cy="4991100"/>
          </a:xfrm>
          <a:custGeom>
            <a:avLst/>
            <a:gdLst>
              <a:gd name="connsiteX0" fmla="*/ 0 w 6041512"/>
              <a:gd name="connsiteY0" fmla="*/ 831867 h 4991100"/>
              <a:gd name="connsiteX1" fmla="*/ 831867 w 6041512"/>
              <a:gd name="connsiteY1" fmla="*/ 0 h 4991100"/>
              <a:gd name="connsiteX2" fmla="*/ 1413486 w 6041512"/>
              <a:gd name="connsiteY2" fmla="*/ 0 h 4991100"/>
              <a:gd name="connsiteX3" fmla="*/ 1995105 w 6041512"/>
              <a:gd name="connsiteY3" fmla="*/ 0 h 4991100"/>
              <a:gd name="connsiteX4" fmla="*/ 2532946 w 6041512"/>
              <a:gd name="connsiteY4" fmla="*/ 0 h 4991100"/>
              <a:gd name="connsiteX5" fmla="*/ 3202121 w 6041512"/>
              <a:gd name="connsiteY5" fmla="*/ 0 h 4991100"/>
              <a:gd name="connsiteX6" fmla="*/ 3696185 w 6041512"/>
              <a:gd name="connsiteY6" fmla="*/ 0 h 4991100"/>
              <a:gd name="connsiteX7" fmla="*/ 4321581 w 6041512"/>
              <a:gd name="connsiteY7" fmla="*/ 0 h 4991100"/>
              <a:gd name="connsiteX8" fmla="*/ 5209645 w 6041512"/>
              <a:gd name="connsiteY8" fmla="*/ 0 h 4991100"/>
              <a:gd name="connsiteX9" fmla="*/ 6041512 w 6041512"/>
              <a:gd name="connsiteY9" fmla="*/ 831867 h 4991100"/>
              <a:gd name="connsiteX10" fmla="*/ 6041512 w 6041512"/>
              <a:gd name="connsiteY10" fmla="*/ 1464067 h 4991100"/>
              <a:gd name="connsiteX11" fmla="*/ 6041512 w 6041512"/>
              <a:gd name="connsiteY11" fmla="*/ 2129540 h 4991100"/>
              <a:gd name="connsiteX12" fmla="*/ 6041512 w 6041512"/>
              <a:gd name="connsiteY12" fmla="*/ 2861560 h 4991100"/>
              <a:gd name="connsiteX13" fmla="*/ 6041512 w 6041512"/>
              <a:gd name="connsiteY13" fmla="*/ 3493760 h 4991100"/>
              <a:gd name="connsiteX14" fmla="*/ 6041512 w 6041512"/>
              <a:gd name="connsiteY14" fmla="*/ 4159233 h 4991100"/>
              <a:gd name="connsiteX15" fmla="*/ 5209645 w 6041512"/>
              <a:gd name="connsiteY15" fmla="*/ 4991100 h 4991100"/>
              <a:gd name="connsiteX16" fmla="*/ 4584248 w 6041512"/>
              <a:gd name="connsiteY16" fmla="*/ 4991100 h 4991100"/>
              <a:gd name="connsiteX17" fmla="*/ 3915074 w 6041512"/>
              <a:gd name="connsiteY17" fmla="*/ 4991100 h 4991100"/>
              <a:gd name="connsiteX18" fmla="*/ 3289677 w 6041512"/>
              <a:gd name="connsiteY18" fmla="*/ 4991100 h 4991100"/>
              <a:gd name="connsiteX19" fmla="*/ 2576724 w 6041512"/>
              <a:gd name="connsiteY19" fmla="*/ 4991100 h 4991100"/>
              <a:gd name="connsiteX20" fmla="*/ 2082661 w 6041512"/>
              <a:gd name="connsiteY20" fmla="*/ 4991100 h 4991100"/>
              <a:gd name="connsiteX21" fmla="*/ 1501042 w 6041512"/>
              <a:gd name="connsiteY21" fmla="*/ 4991100 h 4991100"/>
              <a:gd name="connsiteX22" fmla="*/ 831867 w 6041512"/>
              <a:gd name="connsiteY22" fmla="*/ 4991100 h 4991100"/>
              <a:gd name="connsiteX23" fmla="*/ 0 w 6041512"/>
              <a:gd name="connsiteY23" fmla="*/ 4159233 h 4991100"/>
              <a:gd name="connsiteX24" fmla="*/ 0 w 6041512"/>
              <a:gd name="connsiteY24" fmla="*/ 3593581 h 4991100"/>
              <a:gd name="connsiteX25" fmla="*/ 0 w 6041512"/>
              <a:gd name="connsiteY25" fmla="*/ 2928108 h 4991100"/>
              <a:gd name="connsiteX26" fmla="*/ 0 w 6041512"/>
              <a:gd name="connsiteY26" fmla="*/ 2295908 h 4991100"/>
              <a:gd name="connsiteX27" fmla="*/ 0 w 6041512"/>
              <a:gd name="connsiteY27" fmla="*/ 1730256 h 4991100"/>
              <a:gd name="connsiteX28" fmla="*/ 0 w 6041512"/>
              <a:gd name="connsiteY28" fmla="*/ 831867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1512" h="4991100" fill="none" extrusionOk="0">
                <a:moveTo>
                  <a:pt x="0" y="831867"/>
                </a:moveTo>
                <a:cubicBezTo>
                  <a:pt x="-26406" y="429668"/>
                  <a:pt x="464514" y="-51233"/>
                  <a:pt x="831867" y="0"/>
                </a:cubicBezTo>
                <a:cubicBezTo>
                  <a:pt x="1045679" y="-25337"/>
                  <a:pt x="1248268" y="-7702"/>
                  <a:pt x="1413486" y="0"/>
                </a:cubicBezTo>
                <a:cubicBezTo>
                  <a:pt x="1578704" y="7702"/>
                  <a:pt x="1873822" y="-19114"/>
                  <a:pt x="1995105" y="0"/>
                </a:cubicBezTo>
                <a:cubicBezTo>
                  <a:pt x="2116388" y="19114"/>
                  <a:pt x="2360672" y="-24039"/>
                  <a:pt x="2532946" y="0"/>
                </a:cubicBezTo>
                <a:cubicBezTo>
                  <a:pt x="2705220" y="24039"/>
                  <a:pt x="3018233" y="-19606"/>
                  <a:pt x="3202121" y="0"/>
                </a:cubicBezTo>
                <a:cubicBezTo>
                  <a:pt x="3386009" y="19606"/>
                  <a:pt x="3567415" y="21975"/>
                  <a:pt x="3696185" y="0"/>
                </a:cubicBezTo>
                <a:cubicBezTo>
                  <a:pt x="3824955" y="-21975"/>
                  <a:pt x="4148667" y="-5821"/>
                  <a:pt x="4321581" y="0"/>
                </a:cubicBezTo>
                <a:cubicBezTo>
                  <a:pt x="4494495" y="5821"/>
                  <a:pt x="5030747" y="34802"/>
                  <a:pt x="5209645" y="0"/>
                </a:cubicBezTo>
                <a:cubicBezTo>
                  <a:pt x="5718686" y="-5710"/>
                  <a:pt x="6139737" y="424595"/>
                  <a:pt x="6041512" y="831867"/>
                </a:cubicBezTo>
                <a:cubicBezTo>
                  <a:pt x="6056662" y="999660"/>
                  <a:pt x="6012194" y="1233251"/>
                  <a:pt x="6041512" y="1464067"/>
                </a:cubicBezTo>
                <a:cubicBezTo>
                  <a:pt x="6070830" y="1694883"/>
                  <a:pt x="6011879" y="1979773"/>
                  <a:pt x="6041512" y="2129540"/>
                </a:cubicBezTo>
                <a:cubicBezTo>
                  <a:pt x="6071145" y="2279307"/>
                  <a:pt x="6041718" y="2611313"/>
                  <a:pt x="6041512" y="2861560"/>
                </a:cubicBezTo>
                <a:cubicBezTo>
                  <a:pt x="6041306" y="3111807"/>
                  <a:pt x="6030353" y="3248670"/>
                  <a:pt x="6041512" y="3493760"/>
                </a:cubicBezTo>
                <a:cubicBezTo>
                  <a:pt x="6052671" y="3738850"/>
                  <a:pt x="6054573" y="3851696"/>
                  <a:pt x="6041512" y="4159233"/>
                </a:cubicBezTo>
                <a:cubicBezTo>
                  <a:pt x="6058903" y="4559360"/>
                  <a:pt x="5685121" y="4981625"/>
                  <a:pt x="5209645" y="4991100"/>
                </a:cubicBezTo>
                <a:cubicBezTo>
                  <a:pt x="5030559" y="4997890"/>
                  <a:pt x="4761960" y="4974653"/>
                  <a:pt x="4584248" y="4991100"/>
                </a:cubicBezTo>
                <a:cubicBezTo>
                  <a:pt x="4406536" y="5007547"/>
                  <a:pt x="4188232" y="5001362"/>
                  <a:pt x="3915074" y="4991100"/>
                </a:cubicBezTo>
                <a:cubicBezTo>
                  <a:pt x="3641916" y="4980838"/>
                  <a:pt x="3601858" y="4988851"/>
                  <a:pt x="3289677" y="4991100"/>
                </a:cubicBezTo>
                <a:cubicBezTo>
                  <a:pt x="2977496" y="4993349"/>
                  <a:pt x="2891900" y="5023383"/>
                  <a:pt x="2576724" y="4991100"/>
                </a:cubicBezTo>
                <a:cubicBezTo>
                  <a:pt x="2261548" y="4958817"/>
                  <a:pt x="2261874" y="4974493"/>
                  <a:pt x="2082661" y="4991100"/>
                </a:cubicBezTo>
                <a:cubicBezTo>
                  <a:pt x="1903448" y="5007707"/>
                  <a:pt x="1620893" y="4999538"/>
                  <a:pt x="1501042" y="4991100"/>
                </a:cubicBezTo>
                <a:cubicBezTo>
                  <a:pt x="1381191" y="4982662"/>
                  <a:pt x="1039582" y="4999415"/>
                  <a:pt x="831867" y="4991100"/>
                </a:cubicBezTo>
                <a:cubicBezTo>
                  <a:pt x="436200" y="4960255"/>
                  <a:pt x="-69616" y="4690213"/>
                  <a:pt x="0" y="4159233"/>
                </a:cubicBezTo>
                <a:cubicBezTo>
                  <a:pt x="4175" y="4045628"/>
                  <a:pt x="22448" y="3725620"/>
                  <a:pt x="0" y="3593581"/>
                </a:cubicBezTo>
                <a:cubicBezTo>
                  <a:pt x="-22448" y="3461542"/>
                  <a:pt x="27628" y="3096820"/>
                  <a:pt x="0" y="2928108"/>
                </a:cubicBezTo>
                <a:cubicBezTo>
                  <a:pt x="-27628" y="2759396"/>
                  <a:pt x="16483" y="2521851"/>
                  <a:pt x="0" y="2295908"/>
                </a:cubicBezTo>
                <a:cubicBezTo>
                  <a:pt x="-16483" y="2069965"/>
                  <a:pt x="-23512" y="1927641"/>
                  <a:pt x="0" y="1730256"/>
                </a:cubicBezTo>
                <a:cubicBezTo>
                  <a:pt x="23512" y="1532871"/>
                  <a:pt x="-4641" y="1236437"/>
                  <a:pt x="0" y="831867"/>
                </a:cubicBezTo>
                <a:close/>
              </a:path>
              <a:path w="6041512" h="4991100" stroke="0" extrusionOk="0">
                <a:moveTo>
                  <a:pt x="0" y="831867"/>
                </a:moveTo>
                <a:cubicBezTo>
                  <a:pt x="-36716" y="350161"/>
                  <a:pt x="346692" y="-4126"/>
                  <a:pt x="831867" y="0"/>
                </a:cubicBezTo>
                <a:cubicBezTo>
                  <a:pt x="957270" y="-30988"/>
                  <a:pt x="1224708" y="22053"/>
                  <a:pt x="1457264" y="0"/>
                </a:cubicBezTo>
                <a:cubicBezTo>
                  <a:pt x="1689820" y="-22053"/>
                  <a:pt x="1882862" y="884"/>
                  <a:pt x="1995105" y="0"/>
                </a:cubicBezTo>
                <a:cubicBezTo>
                  <a:pt x="2107348" y="-884"/>
                  <a:pt x="2343637" y="-25619"/>
                  <a:pt x="2620502" y="0"/>
                </a:cubicBezTo>
                <a:cubicBezTo>
                  <a:pt x="2897367" y="25619"/>
                  <a:pt x="3025123" y="-28203"/>
                  <a:pt x="3245899" y="0"/>
                </a:cubicBezTo>
                <a:cubicBezTo>
                  <a:pt x="3466675" y="28203"/>
                  <a:pt x="3810202" y="33157"/>
                  <a:pt x="3958851" y="0"/>
                </a:cubicBezTo>
                <a:cubicBezTo>
                  <a:pt x="4107500" y="-33157"/>
                  <a:pt x="4351900" y="24211"/>
                  <a:pt x="4496693" y="0"/>
                </a:cubicBezTo>
                <a:cubicBezTo>
                  <a:pt x="4641486" y="-24211"/>
                  <a:pt x="4919394" y="-27855"/>
                  <a:pt x="5209645" y="0"/>
                </a:cubicBezTo>
                <a:cubicBezTo>
                  <a:pt x="5570133" y="-32759"/>
                  <a:pt x="5934076" y="402123"/>
                  <a:pt x="6041512" y="831867"/>
                </a:cubicBezTo>
                <a:cubicBezTo>
                  <a:pt x="6063022" y="1093163"/>
                  <a:pt x="6056602" y="1232669"/>
                  <a:pt x="6041512" y="1563888"/>
                </a:cubicBezTo>
                <a:cubicBezTo>
                  <a:pt x="6026422" y="1895107"/>
                  <a:pt x="6059426" y="1897105"/>
                  <a:pt x="6041512" y="2129540"/>
                </a:cubicBezTo>
                <a:cubicBezTo>
                  <a:pt x="6023598" y="2361975"/>
                  <a:pt x="6039922" y="2527141"/>
                  <a:pt x="6041512" y="2761739"/>
                </a:cubicBezTo>
                <a:cubicBezTo>
                  <a:pt x="6043102" y="2996337"/>
                  <a:pt x="6044023" y="3214149"/>
                  <a:pt x="6041512" y="3427212"/>
                </a:cubicBezTo>
                <a:cubicBezTo>
                  <a:pt x="6039001" y="3640275"/>
                  <a:pt x="6011659" y="3925803"/>
                  <a:pt x="6041512" y="4159233"/>
                </a:cubicBezTo>
                <a:cubicBezTo>
                  <a:pt x="5959983" y="4687342"/>
                  <a:pt x="5594147" y="4957809"/>
                  <a:pt x="5209645" y="4991100"/>
                </a:cubicBezTo>
                <a:cubicBezTo>
                  <a:pt x="5053934" y="4961302"/>
                  <a:pt x="4855754" y="4975842"/>
                  <a:pt x="4584248" y="4991100"/>
                </a:cubicBezTo>
                <a:cubicBezTo>
                  <a:pt x="4312742" y="5006358"/>
                  <a:pt x="4202272" y="4981193"/>
                  <a:pt x="4002629" y="4991100"/>
                </a:cubicBezTo>
                <a:cubicBezTo>
                  <a:pt x="3802986" y="5001007"/>
                  <a:pt x="3623751" y="5015136"/>
                  <a:pt x="3421010" y="4991100"/>
                </a:cubicBezTo>
                <a:cubicBezTo>
                  <a:pt x="3218269" y="4967064"/>
                  <a:pt x="3057699" y="4987206"/>
                  <a:pt x="2708058" y="4991100"/>
                </a:cubicBezTo>
                <a:cubicBezTo>
                  <a:pt x="2358417" y="4994994"/>
                  <a:pt x="2290615" y="5002582"/>
                  <a:pt x="2126438" y="4991100"/>
                </a:cubicBezTo>
                <a:cubicBezTo>
                  <a:pt x="1962261" y="4979618"/>
                  <a:pt x="1597456" y="5018376"/>
                  <a:pt x="1413486" y="4991100"/>
                </a:cubicBezTo>
                <a:cubicBezTo>
                  <a:pt x="1229516" y="4963824"/>
                  <a:pt x="956801" y="5004901"/>
                  <a:pt x="831867" y="4991100"/>
                </a:cubicBezTo>
                <a:cubicBezTo>
                  <a:pt x="348359" y="4972300"/>
                  <a:pt x="51430" y="4619482"/>
                  <a:pt x="0" y="4159233"/>
                </a:cubicBezTo>
                <a:cubicBezTo>
                  <a:pt x="-12376" y="3915176"/>
                  <a:pt x="-12594" y="3639162"/>
                  <a:pt x="0" y="3460486"/>
                </a:cubicBezTo>
                <a:cubicBezTo>
                  <a:pt x="12594" y="3281810"/>
                  <a:pt x="-17128" y="2963443"/>
                  <a:pt x="0" y="2728466"/>
                </a:cubicBezTo>
                <a:cubicBezTo>
                  <a:pt x="17128" y="2493489"/>
                  <a:pt x="-22830" y="2379996"/>
                  <a:pt x="0" y="2129540"/>
                </a:cubicBezTo>
                <a:cubicBezTo>
                  <a:pt x="22830" y="1879084"/>
                  <a:pt x="-25307" y="1670469"/>
                  <a:pt x="0" y="1430793"/>
                </a:cubicBezTo>
                <a:cubicBezTo>
                  <a:pt x="25307" y="1191117"/>
                  <a:pt x="-11358" y="1002179"/>
                  <a:pt x="0" y="83186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1941925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Instructions: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1. Watch: The Color Monster : Kids books read aloud by Books with Blue - YouTube</a:t>
            </a:r>
            <a:endParaRPr lang="en-GB" sz="2800" u="sng" dirty="0">
              <a:solidFill>
                <a:schemeClr val="tx1"/>
              </a:solidFill>
              <a:latin typeface="Times New Roman" panose="02020603050405020304" pitchFamily="18" charset="0"/>
              <a:ea typeface="Schoolbell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2. Draw a heart or use the “my feelings through colour” worksheet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3. List some feelings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4. Choose a colour for each feeling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5. Think about how you feel today and colour your heart in to reflect your feelings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D285D2-ADDD-4486-9DA1-3003A725BBE3}"/>
              </a:ext>
            </a:extLst>
          </p:cNvPr>
          <p:cNvSpPr/>
          <p:nvPr/>
        </p:nvSpPr>
        <p:spPr>
          <a:xfrm>
            <a:off x="10477500" y="771525"/>
            <a:ext cx="7429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8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2DFB9-E2A8-40EA-B338-FAE7B78A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9050"/>
            <a:ext cx="121634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CC0306-1C29-480F-A18F-81B80C58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94</Words>
  <Application>Microsoft Office PowerPoint</Application>
  <PresentationFormat>Widescreen</PresentationFormat>
  <Paragraphs>13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Schoolbell</vt:lpstr>
      <vt:lpstr>Showcard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28</cp:revision>
  <dcterms:created xsi:type="dcterms:W3CDTF">2021-01-25T23:03:01Z</dcterms:created>
  <dcterms:modified xsi:type="dcterms:W3CDTF">2021-01-29T14:16:44Z</dcterms:modified>
</cp:coreProperties>
</file>