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441" r:id="rId3"/>
    <p:sldId id="445" r:id="rId4"/>
    <p:sldId id="38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48DF-BF88-4B0E-8C32-6A48901BD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6DE58-8882-488E-9FA5-A2FA6C019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30819-E2C8-4E8D-B294-F615EBB9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DF6A0-6701-475D-8188-C2B5BD0C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BBE98-8468-46CB-A2B8-30C3F6F2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7711-987F-4909-81F7-9F674348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61B39-C202-4443-BB56-09779E4AA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06978-11D6-42A2-B326-1CBE12B9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AFEB1-9ABB-4B83-8326-50349BC2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272C2-39FB-4C00-93B4-E48168A8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9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33F19-EEA1-495D-B346-8A7A52078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617E0-4FB1-419D-AE80-3D09ECD48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C495D-918B-4578-9550-D114633E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6C688-3F51-4308-987B-EB8D2020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72CCC-D952-4473-9C9E-9A6CB967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19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40B7-F667-4403-9A37-D9736B51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F0674-25F2-43D5-BE90-116E97816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EDEA-DC62-4E09-982F-A12B1C8CA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3B88-CE5F-4EF2-86B4-E0C2D99A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5E5F3-B5FC-4CE3-B9AF-728890EF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79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B625-7C30-496D-B328-C68F91FD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CA335-D678-43AF-B93E-D53202EF5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FCA01-77AD-494D-B8D5-1DC146E5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EAC34-F61E-4863-9872-DF72269E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476C5-DC16-440E-B866-6F238FFC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65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6F63-1E22-4D02-8A8E-CD474650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8A7F0-D047-46D5-BE6C-E3A00D33E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54F49-3FE4-490E-92CE-C23AE96FA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1AEF-499E-44D5-8A4B-E5E444AF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2F6D7-3A02-4244-9D08-3FFD2516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EF9F3-6DEB-4531-A6C2-02044551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0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C315-64AC-4A7B-A6B3-C80A9A98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9FEEA-660B-4585-917E-35FBC1B94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27E09-E070-4B5D-93C2-0D8D5EB33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5CBA5-8D37-4550-9EF1-3589D2D97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2E74C-1BA6-4B33-9A70-758E8E6BE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946348-F8CE-4016-81C3-BCADEB40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52A8F-8EBA-434A-BB28-174F4034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F4E046-351C-4460-BEFF-23857F8E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3301-CC5F-49B6-9278-01AEF959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9E7FC-1997-4DBD-9CB8-F06EBA0C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22497-7A3C-4894-940B-2931BA79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DFB3A-529E-44FC-9996-BA658303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37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FF9BC-E445-4D1E-88EB-9A26BF2C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DC227-436D-4DB0-9D4E-865AFF0F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87BE2-6403-4EFD-B8FC-7210B63A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60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CEBD-F266-4ECF-91FF-58940A26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10DCC-E1CB-4994-A8F8-AA5C87CFF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CCE1C-813F-4CD0-B7BD-99CCE3BF0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472FA-798B-46EB-B69A-B0EAA826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15A14-5A96-402E-A249-41EA0497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D79E7-BF93-4288-AA2E-8F6C119C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4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511F-4C04-4316-AF62-DEBC93B6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328492-E557-435E-9131-D18D1C5C6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A3ECF-F9FC-47A8-96D1-AB500AD8E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DC304-0FB6-4A05-AD5D-944BD5D6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7E1-F641-4508-BE62-E65EC259676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0BFAF-80DB-4CCA-A857-E263318F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6A5E7-A64F-4A6C-9041-46B962E6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7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BB18E-0463-4666-9B5F-F9CACD6E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14FF3-3035-47E4-8CAA-C08189EEA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D9503-21FD-4155-8881-F338F3399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347E1-F641-4508-BE62-E65EC259676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8F03-70F9-4C9C-A15B-002603341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7F53B-31ED-4C96-8FEB-F0B41DC3D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93D8-1681-410B-932F-7F5CE81E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4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video" Target="https://www.youtube.com/embed/eD9xCF22jKE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F82015-4408-4663-9F21-EF950F5E2F51}"/>
              </a:ext>
            </a:extLst>
          </p:cNvPr>
          <p:cNvSpPr/>
          <p:nvPr/>
        </p:nvSpPr>
        <p:spPr>
          <a:xfrm>
            <a:off x="-34526" y="2001626"/>
            <a:ext cx="12215270" cy="4856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EDB79E-7F34-41A5-8478-C3B21808D5BB}"/>
              </a:ext>
            </a:extLst>
          </p:cNvPr>
          <p:cNvSpPr txBox="1"/>
          <p:nvPr/>
        </p:nvSpPr>
        <p:spPr>
          <a:xfrm>
            <a:off x="466402" y="1825661"/>
            <a:ext cx="11176000" cy="584775"/>
          </a:xfrm>
          <a:custGeom>
            <a:avLst/>
            <a:gdLst>
              <a:gd name="connsiteX0" fmla="*/ 0 w 11176000"/>
              <a:gd name="connsiteY0" fmla="*/ 0 h 584775"/>
              <a:gd name="connsiteX1" fmla="*/ 363220 w 11176000"/>
              <a:gd name="connsiteY1" fmla="*/ 0 h 584775"/>
              <a:gd name="connsiteX2" fmla="*/ 1285240 w 11176000"/>
              <a:gd name="connsiteY2" fmla="*/ 0 h 584775"/>
              <a:gd name="connsiteX3" fmla="*/ 2207260 w 11176000"/>
              <a:gd name="connsiteY3" fmla="*/ 0 h 584775"/>
              <a:gd name="connsiteX4" fmla="*/ 2794000 w 11176000"/>
              <a:gd name="connsiteY4" fmla="*/ 0 h 584775"/>
              <a:gd name="connsiteX5" fmla="*/ 3380740 w 11176000"/>
              <a:gd name="connsiteY5" fmla="*/ 0 h 584775"/>
              <a:gd name="connsiteX6" fmla="*/ 4302760 w 11176000"/>
              <a:gd name="connsiteY6" fmla="*/ 0 h 584775"/>
              <a:gd name="connsiteX7" fmla="*/ 5224780 w 11176000"/>
              <a:gd name="connsiteY7" fmla="*/ 0 h 584775"/>
              <a:gd name="connsiteX8" fmla="*/ 6035040 w 11176000"/>
              <a:gd name="connsiteY8" fmla="*/ 0 h 584775"/>
              <a:gd name="connsiteX9" fmla="*/ 6845300 w 11176000"/>
              <a:gd name="connsiteY9" fmla="*/ 0 h 584775"/>
              <a:gd name="connsiteX10" fmla="*/ 7543800 w 11176000"/>
              <a:gd name="connsiteY10" fmla="*/ 0 h 584775"/>
              <a:gd name="connsiteX11" fmla="*/ 8018780 w 11176000"/>
              <a:gd name="connsiteY11" fmla="*/ 0 h 584775"/>
              <a:gd name="connsiteX12" fmla="*/ 8605520 w 11176000"/>
              <a:gd name="connsiteY12" fmla="*/ 0 h 584775"/>
              <a:gd name="connsiteX13" fmla="*/ 9080500 w 11176000"/>
              <a:gd name="connsiteY13" fmla="*/ 0 h 584775"/>
              <a:gd name="connsiteX14" fmla="*/ 9890760 w 11176000"/>
              <a:gd name="connsiteY14" fmla="*/ 0 h 584775"/>
              <a:gd name="connsiteX15" fmla="*/ 10365740 w 11176000"/>
              <a:gd name="connsiteY15" fmla="*/ 0 h 584775"/>
              <a:gd name="connsiteX16" fmla="*/ 11176000 w 11176000"/>
              <a:gd name="connsiteY16" fmla="*/ 0 h 584775"/>
              <a:gd name="connsiteX17" fmla="*/ 11176000 w 11176000"/>
              <a:gd name="connsiteY17" fmla="*/ 584775 h 584775"/>
              <a:gd name="connsiteX18" fmla="*/ 10477500 w 11176000"/>
              <a:gd name="connsiteY18" fmla="*/ 584775 h 584775"/>
              <a:gd name="connsiteX19" fmla="*/ 9667240 w 11176000"/>
              <a:gd name="connsiteY19" fmla="*/ 584775 h 584775"/>
              <a:gd name="connsiteX20" fmla="*/ 9080500 w 11176000"/>
              <a:gd name="connsiteY20" fmla="*/ 584775 h 584775"/>
              <a:gd name="connsiteX21" fmla="*/ 8717280 w 11176000"/>
              <a:gd name="connsiteY21" fmla="*/ 584775 h 584775"/>
              <a:gd name="connsiteX22" fmla="*/ 7795260 w 11176000"/>
              <a:gd name="connsiteY22" fmla="*/ 584775 h 584775"/>
              <a:gd name="connsiteX23" fmla="*/ 7320280 w 11176000"/>
              <a:gd name="connsiteY23" fmla="*/ 584775 h 584775"/>
              <a:gd name="connsiteX24" fmla="*/ 6845300 w 11176000"/>
              <a:gd name="connsiteY24" fmla="*/ 584775 h 584775"/>
              <a:gd name="connsiteX25" fmla="*/ 6146800 w 11176000"/>
              <a:gd name="connsiteY25" fmla="*/ 584775 h 584775"/>
              <a:gd name="connsiteX26" fmla="*/ 5560060 w 11176000"/>
              <a:gd name="connsiteY26" fmla="*/ 584775 h 584775"/>
              <a:gd name="connsiteX27" fmla="*/ 5085080 w 11176000"/>
              <a:gd name="connsiteY27" fmla="*/ 584775 h 584775"/>
              <a:gd name="connsiteX28" fmla="*/ 4721860 w 11176000"/>
              <a:gd name="connsiteY28" fmla="*/ 584775 h 584775"/>
              <a:gd name="connsiteX29" fmla="*/ 4135120 w 11176000"/>
              <a:gd name="connsiteY29" fmla="*/ 584775 h 584775"/>
              <a:gd name="connsiteX30" fmla="*/ 3436620 w 11176000"/>
              <a:gd name="connsiteY30" fmla="*/ 584775 h 584775"/>
              <a:gd name="connsiteX31" fmla="*/ 3073400 w 11176000"/>
              <a:gd name="connsiteY31" fmla="*/ 584775 h 584775"/>
              <a:gd name="connsiteX32" fmla="*/ 2710180 w 11176000"/>
              <a:gd name="connsiteY32" fmla="*/ 584775 h 584775"/>
              <a:gd name="connsiteX33" fmla="*/ 1788160 w 11176000"/>
              <a:gd name="connsiteY33" fmla="*/ 584775 h 584775"/>
              <a:gd name="connsiteX34" fmla="*/ 1089660 w 11176000"/>
              <a:gd name="connsiteY34" fmla="*/ 584775 h 584775"/>
              <a:gd name="connsiteX35" fmla="*/ 0 w 11176000"/>
              <a:gd name="connsiteY35" fmla="*/ 584775 h 584775"/>
              <a:gd name="connsiteX36" fmla="*/ 0 w 11176000"/>
              <a:gd name="connsiteY3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176000" h="584775" fill="none" extrusionOk="0">
                <a:moveTo>
                  <a:pt x="0" y="0"/>
                </a:moveTo>
                <a:cubicBezTo>
                  <a:pt x="115420" y="-4332"/>
                  <a:pt x="265304" y="-12459"/>
                  <a:pt x="363220" y="0"/>
                </a:cubicBezTo>
                <a:cubicBezTo>
                  <a:pt x="461136" y="12459"/>
                  <a:pt x="1050581" y="-27690"/>
                  <a:pt x="1285240" y="0"/>
                </a:cubicBezTo>
                <a:cubicBezTo>
                  <a:pt x="1519899" y="27690"/>
                  <a:pt x="1956645" y="-3894"/>
                  <a:pt x="2207260" y="0"/>
                </a:cubicBezTo>
                <a:cubicBezTo>
                  <a:pt x="2457875" y="3894"/>
                  <a:pt x="2611163" y="23433"/>
                  <a:pt x="2794000" y="0"/>
                </a:cubicBezTo>
                <a:cubicBezTo>
                  <a:pt x="2976837" y="-23433"/>
                  <a:pt x="3115629" y="-3915"/>
                  <a:pt x="3380740" y="0"/>
                </a:cubicBezTo>
                <a:cubicBezTo>
                  <a:pt x="3645851" y="3915"/>
                  <a:pt x="3955745" y="-8657"/>
                  <a:pt x="4302760" y="0"/>
                </a:cubicBezTo>
                <a:cubicBezTo>
                  <a:pt x="4649775" y="8657"/>
                  <a:pt x="4916993" y="-16989"/>
                  <a:pt x="5224780" y="0"/>
                </a:cubicBezTo>
                <a:cubicBezTo>
                  <a:pt x="5532567" y="16989"/>
                  <a:pt x="5743844" y="15256"/>
                  <a:pt x="6035040" y="0"/>
                </a:cubicBezTo>
                <a:cubicBezTo>
                  <a:pt x="6326236" y="-15256"/>
                  <a:pt x="6524480" y="20871"/>
                  <a:pt x="6845300" y="0"/>
                </a:cubicBezTo>
                <a:cubicBezTo>
                  <a:pt x="7166120" y="-20871"/>
                  <a:pt x="7224802" y="8420"/>
                  <a:pt x="7543800" y="0"/>
                </a:cubicBezTo>
                <a:cubicBezTo>
                  <a:pt x="7862798" y="-8420"/>
                  <a:pt x="7783007" y="23180"/>
                  <a:pt x="8018780" y="0"/>
                </a:cubicBezTo>
                <a:cubicBezTo>
                  <a:pt x="8254553" y="-23180"/>
                  <a:pt x="8473391" y="25630"/>
                  <a:pt x="8605520" y="0"/>
                </a:cubicBezTo>
                <a:cubicBezTo>
                  <a:pt x="8737649" y="-25630"/>
                  <a:pt x="8894874" y="21312"/>
                  <a:pt x="9080500" y="0"/>
                </a:cubicBezTo>
                <a:cubicBezTo>
                  <a:pt x="9266126" y="-21312"/>
                  <a:pt x="9555463" y="10520"/>
                  <a:pt x="9890760" y="0"/>
                </a:cubicBezTo>
                <a:cubicBezTo>
                  <a:pt x="10226057" y="-10520"/>
                  <a:pt x="10129357" y="8169"/>
                  <a:pt x="10365740" y="0"/>
                </a:cubicBezTo>
                <a:cubicBezTo>
                  <a:pt x="10602123" y="-8169"/>
                  <a:pt x="10826483" y="6259"/>
                  <a:pt x="11176000" y="0"/>
                </a:cubicBezTo>
                <a:cubicBezTo>
                  <a:pt x="11202172" y="213196"/>
                  <a:pt x="11187793" y="464062"/>
                  <a:pt x="11176000" y="584775"/>
                </a:cubicBezTo>
                <a:cubicBezTo>
                  <a:pt x="10879263" y="584545"/>
                  <a:pt x="10670697" y="560535"/>
                  <a:pt x="10477500" y="584775"/>
                </a:cubicBezTo>
                <a:cubicBezTo>
                  <a:pt x="10284303" y="609015"/>
                  <a:pt x="9944149" y="600041"/>
                  <a:pt x="9667240" y="584775"/>
                </a:cubicBezTo>
                <a:cubicBezTo>
                  <a:pt x="9390331" y="569509"/>
                  <a:pt x="9279104" y="560405"/>
                  <a:pt x="9080500" y="584775"/>
                </a:cubicBezTo>
                <a:cubicBezTo>
                  <a:pt x="8881896" y="609145"/>
                  <a:pt x="8892090" y="582264"/>
                  <a:pt x="8717280" y="584775"/>
                </a:cubicBezTo>
                <a:cubicBezTo>
                  <a:pt x="8542470" y="587286"/>
                  <a:pt x="8057640" y="607004"/>
                  <a:pt x="7795260" y="584775"/>
                </a:cubicBezTo>
                <a:cubicBezTo>
                  <a:pt x="7532880" y="562546"/>
                  <a:pt x="7465533" y="577252"/>
                  <a:pt x="7320280" y="584775"/>
                </a:cubicBezTo>
                <a:cubicBezTo>
                  <a:pt x="7175027" y="592298"/>
                  <a:pt x="7009699" y="601495"/>
                  <a:pt x="6845300" y="584775"/>
                </a:cubicBezTo>
                <a:cubicBezTo>
                  <a:pt x="6680901" y="568055"/>
                  <a:pt x="6484178" y="601088"/>
                  <a:pt x="6146800" y="584775"/>
                </a:cubicBezTo>
                <a:cubicBezTo>
                  <a:pt x="5809422" y="568462"/>
                  <a:pt x="5846775" y="580204"/>
                  <a:pt x="5560060" y="584775"/>
                </a:cubicBezTo>
                <a:cubicBezTo>
                  <a:pt x="5273345" y="589346"/>
                  <a:pt x="5208958" y="572133"/>
                  <a:pt x="5085080" y="584775"/>
                </a:cubicBezTo>
                <a:cubicBezTo>
                  <a:pt x="4961202" y="597417"/>
                  <a:pt x="4859440" y="585285"/>
                  <a:pt x="4721860" y="584775"/>
                </a:cubicBezTo>
                <a:cubicBezTo>
                  <a:pt x="4584280" y="584265"/>
                  <a:pt x="4423013" y="593258"/>
                  <a:pt x="4135120" y="584775"/>
                </a:cubicBezTo>
                <a:cubicBezTo>
                  <a:pt x="3847227" y="576292"/>
                  <a:pt x="3767124" y="556281"/>
                  <a:pt x="3436620" y="584775"/>
                </a:cubicBezTo>
                <a:cubicBezTo>
                  <a:pt x="3106116" y="613269"/>
                  <a:pt x="3192137" y="586355"/>
                  <a:pt x="3073400" y="584775"/>
                </a:cubicBezTo>
                <a:cubicBezTo>
                  <a:pt x="2954663" y="583195"/>
                  <a:pt x="2860184" y="588578"/>
                  <a:pt x="2710180" y="584775"/>
                </a:cubicBezTo>
                <a:cubicBezTo>
                  <a:pt x="2560176" y="580972"/>
                  <a:pt x="2085985" y="602291"/>
                  <a:pt x="1788160" y="584775"/>
                </a:cubicBezTo>
                <a:cubicBezTo>
                  <a:pt x="1490335" y="567259"/>
                  <a:pt x="1303170" y="617988"/>
                  <a:pt x="1089660" y="584775"/>
                </a:cubicBezTo>
                <a:cubicBezTo>
                  <a:pt x="876150" y="551562"/>
                  <a:pt x="373215" y="602818"/>
                  <a:pt x="0" y="584775"/>
                </a:cubicBezTo>
                <a:cubicBezTo>
                  <a:pt x="-22991" y="301222"/>
                  <a:pt x="20401" y="176707"/>
                  <a:pt x="0" y="0"/>
                </a:cubicBezTo>
                <a:close/>
              </a:path>
              <a:path w="11176000" h="584775" stroke="0" extrusionOk="0">
                <a:moveTo>
                  <a:pt x="0" y="0"/>
                </a:moveTo>
                <a:cubicBezTo>
                  <a:pt x="261091" y="4222"/>
                  <a:pt x="334981" y="16651"/>
                  <a:pt x="586740" y="0"/>
                </a:cubicBezTo>
                <a:cubicBezTo>
                  <a:pt x="838499" y="-16651"/>
                  <a:pt x="890346" y="6801"/>
                  <a:pt x="1173480" y="0"/>
                </a:cubicBezTo>
                <a:cubicBezTo>
                  <a:pt x="1456614" y="-6801"/>
                  <a:pt x="1686118" y="-1035"/>
                  <a:pt x="2095500" y="0"/>
                </a:cubicBezTo>
                <a:cubicBezTo>
                  <a:pt x="2504882" y="1035"/>
                  <a:pt x="2641628" y="31403"/>
                  <a:pt x="2794000" y="0"/>
                </a:cubicBezTo>
                <a:cubicBezTo>
                  <a:pt x="2946372" y="-31403"/>
                  <a:pt x="3356886" y="12849"/>
                  <a:pt x="3604260" y="0"/>
                </a:cubicBezTo>
                <a:cubicBezTo>
                  <a:pt x="3851634" y="-12849"/>
                  <a:pt x="4263132" y="-22504"/>
                  <a:pt x="4526280" y="0"/>
                </a:cubicBezTo>
                <a:cubicBezTo>
                  <a:pt x="4789428" y="22504"/>
                  <a:pt x="4957829" y="4045"/>
                  <a:pt x="5113020" y="0"/>
                </a:cubicBezTo>
                <a:cubicBezTo>
                  <a:pt x="5268211" y="-4045"/>
                  <a:pt x="5503034" y="84"/>
                  <a:pt x="5699760" y="0"/>
                </a:cubicBezTo>
                <a:cubicBezTo>
                  <a:pt x="5896486" y="-84"/>
                  <a:pt x="5969735" y="-12795"/>
                  <a:pt x="6062980" y="0"/>
                </a:cubicBezTo>
                <a:cubicBezTo>
                  <a:pt x="6156225" y="12795"/>
                  <a:pt x="6528626" y="-856"/>
                  <a:pt x="6649720" y="0"/>
                </a:cubicBezTo>
                <a:cubicBezTo>
                  <a:pt x="6770814" y="856"/>
                  <a:pt x="7235278" y="-36724"/>
                  <a:pt x="7459980" y="0"/>
                </a:cubicBezTo>
                <a:cubicBezTo>
                  <a:pt x="7684682" y="36724"/>
                  <a:pt x="7950050" y="-15698"/>
                  <a:pt x="8270240" y="0"/>
                </a:cubicBezTo>
                <a:cubicBezTo>
                  <a:pt x="8590430" y="15698"/>
                  <a:pt x="8638576" y="13962"/>
                  <a:pt x="8745220" y="0"/>
                </a:cubicBezTo>
                <a:cubicBezTo>
                  <a:pt x="8851864" y="-13962"/>
                  <a:pt x="9260521" y="19961"/>
                  <a:pt x="9443720" y="0"/>
                </a:cubicBezTo>
                <a:cubicBezTo>
                  <a:pt x="9626919" y="-19961"/>
                  <a:pt x="10113398" y="36168"/>
                  <a:pt x="10365740" y="0"/>
                </a:cubicBezTo>
                <a:cubicBezTo>
                  <a:pt x="10618082" y="-36168"/>
                  <a:pt x="10822492" y="29452"/>
                  <a:pt x="11176000" y="0"/>
                </a:cubicBezTo>
                <a:cubicBezTo>
                  <a:pt x="11170206" y="149878"/>
                  <a:pt x="11187632" y="299810"/>
                  <a:pt x="11176000" y="584775"/>
                </a:cubicBezTo>
                <a:cubicBezTo>
                  <a:pt x="10858056" y="552232"/>
                  <a:pt x="10704805" y="558586"/>
                  <a:pt x="10477500" y="584775"/>
                </a:cubicBezTo>
                <a:cubicBezTo>
                  <a:pt x="10250195" y="610964"/>
                  <a:pt x="10116101" y="570060"/>
                  <a:pt x="10002520" y="584775"/>
                </a:cubicBezTo>
                <a:cubicBezTo>
                  <a:pt x="9888939" y="599490"/>
                  <a:pt x="9420322" y="583552"/>
                  <a:pt x="9192260" y="584775"/>
                </a:cubicBezTo>
                <a:cubicBezTo>
                  <a:pt x="8964198" y="585998"/>
                  <a:pt x="8721855" y="600028"/>
                  <a:pt x="8270240" y="584775"/>
                </a:cubicBezTo>
                <a:cubicBezTo>
                  <a:pt x="7818625" y="569522"/>
                  <a:pt x="7984081" y="573463"/>
                  <a:pt x="7907020" y="584775"/>
                </a:cubicBezTo>
                <a:cubicBezTo>
                  <a:pt x="7829959" y="596087"/>
                  <a:pt x="7721147" y="566864"/>
                  <a:pt x="7543800" y="584775"/>
                </a:cubicBezTo>
                <a:cubicBezTo>
                  <a:pt x="7366453" y="602686"/>
                  <a:pt x="6936656" y="610645"/>
                  <a:pt x="6621780" y="584775"/>
                </a:cubicBezTo>
                <a:cubicBezTo>
                  <a:pt x="6306904" y="558905"/>
                  <a:pt x="6369375" y="566819"/>
                  <a:pt x="6146800" y="584775"/>
                </a:cubicBezTo>
                <a:cubicBezTo>
                  <a:pt x="5924225" y="602731"/>
                  <a:pt x="5726133" y="583743"/>
                  <a:pt x="5448300" y="584775"/>
                </a:cubicBezTo>
                <a:cubicBezTo>
                  <a:pt x="5170467" y="585807"/>
                  <a:pt x="4863168" y="594133"/>
                  <a:pt x="4638040" y="584775"/>
                </a:cubicBezTo>
                <a:cubicBezTo>
                  <a:pt x="4412912" y="575417"/>
                  <a:pt x="4270145" y="595028"/>
                  <a:pt x="4163060" y="584775"/>
                </a:cubicBezTo>
                <a:cubicBezTo>
                  <a:pt x="4055975" y="574522"/>
                  <a:pt x="3908387" y="569137"/>
                  <a:pt x="3799840" y="584775"/>
                </a:cubicBezTo>
                <a:cubicBezTo>
                  <a:pt x="3691293" y="600413"/>
                  <a:pt x="3312409" y="577478"/>
                  <a:pt x="2989580" y="584775"/>
                </a:cubicBezTo>
                <a:cubicBezTo>
                  <a:pt x="2666751" y="592072"/>
                  <a:pt x="2366033" y="583614"/>
                  <a:pt x="2179320" y="584775"/>
                </a:cubicBezTo>
                <a:cubicBezTo>
                  <a:pt x="1992607" y="585936"/>
                  <a:pt x="1771152" y="617263"/>
                  <a:pt x="1480820" y="584775"/>
                </a:cubicBezTo>
                <a:cubicBezTo>
                  <a:pt x="1190488" y="552287"/>
                  <a:pt x="1206523" y="578646"/>
                  <a:pt x="1117600" y="584775"/>
                </a:cubicBezTo>
                <a:cubicBezTo>
                  <a:pt x="1028677" y="590904"/>
                  <a:pt x="858315" y="593690"/>
                  <a:pt x="754380" y="584775"/>
                </a:cubicBezTo>
                <a:cubicBezTo>
                  <a:pt x="650445" y="575860"/>
                  <a:pt x="274495" y="573102"/>
                  <a:pt x="0" y="584775"/>
                </a:cubicBezTo>
                <a:cubicBezTo>
                  <a:pt x="23577" y="453808"/>
                  <a:pt x="24668" y="2576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357349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latin typeface="Schoolbell" panose="02000000000000000000" pitchFamily="2" charset="0"/>
                <a:ea typeface="Schoolbell" panose="02000000000000000000" pitchFamily="2" charset="0"/>
                <a:cs typeface="Arial" panose="020B0604020202020204" pitchFamily="34" charset="0"/>
              </a:rPr>
              <a:t>Children’s Mental Health Week: 1-5 February 2021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EEE403-8DB3-4F5F-A773-E0BDD9D857F8}"/>
              </a:ext>
            </a:extLst>
          </p:cNvPr>
          <p:cNvSpPr/>
          <p:nvPr/>
        </p:nvSpPr>
        <p:spPr>
          <a:xfrm>
            <a:off x="466402" y="310040"/>
            <a:ext cx="11176000" cy="137159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5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Take 5s - in the classroom or at home </a:t>
            </a:r>
          </a:p>
          <a:p>
            <a:pPr algn="ctr"/>
            <a:r>
              <a:rPr lang="en-GB" altLang="en-US" sz="35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“Express yourself”</a:t>
            </a:r>
            <a:endParaRPr lang="en-US" altLang="en-US" sz="35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A12A5C-96A4-4B31-ABEF-9216A3333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11" y="6267925"/>
            <a:ext cx="1793947" cy="68485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583FCAF-C1B7-432F-9D69-0ACFA519C768}"/>
              </a:ext>
            </a:extLst>
          </p:cNvPr>
          <p:cNvSpPr/>
          <p:nvPr/>
        </p:nvSpPr>
        <p:spPr>
          <a:xfrm>
            <a:off x="4975595" y="2544439"/>
            <a:ext cx="2196503" cy="3818262"/>
          </a:xfrm>
          <a:custGeom>
            <a:avLst/>
            <a:gdLst>
              <a:gd name="connsiteX0" fmla="*/ 0 w 2196503"/>
              <a:gd name="connsiteY0" fmla="*/ 366091 h 3818262"/>
              <a:gd name="connsiteX1" fmla="*/ 366091 w 2196503"/>
              <a:gd name="connsiteY1" fmla="*/ 0 h 3818262"/>
              <a:gd name="connsiteX2" fmla="*/ 839555 w 2196503"/>
              <a:gd name="connsiteY2" fmla="*/ 0 h 3818262"/>
              <a:gd name="connsiteX3" fmla="*/ 1342305 w 2196503"/>
              <a:gd name="connsiteY3" fmla="*/ 0 h 3818262"/>
              <a:gd name="connsiteX4" fmla="*/ 1830412 w 2196503"/>
              <a:gd name="connsiteY4" fmla="*/ 0 h 3818262"/>
              <a:gd name="connsiteX5" fmla="*/ 2196503 w 2196503"/>
              <a:gd name="connsiteY5" fmla="*/ 366091 h 3818262"/>
              <a:gd name="connsiteX6" fmla="*/ 2196503 w 2196503"/>
              <a:gd name="connsiteY6" fmla="*/ 921585 h 3818262"/>
              <a:gd name="connsiteX7" fmla="*/ 2196503 w 2196503"/>
              <a:gd name="connsiteY7" fmla="*/ 1569662 h 3818262"/>
              <a:gd name="connsiteX8" fmla="*/ 2196503 w 2196503"/>
              <a:gd name="connsiteY8" fmla="*/ 2094296 h 3818262"/>
              <a:gd name="connsiteX9" fmla="*/ 2196503 w 2196503"/>
              <a:gd name="connsiteY9" fmla="*/ 2773233 h 3818262"/>
              <a:gd name="connsiteX10" fmla="*/ 2196503 w 2196503"/>
              <a:gd name="connsiteY10" fmla="*/ 3452171 h 3818262"/>
              <a:gd name="connsiteX11" fmla="*/ 1830412 w 2196503"/>
              <a:gd name="connsiteY11" fmla="*/ 3818262 h 3818262"/>
              <a:gd name="connsiteX12" fmla="*/ 1327662 w 2196503"/>
              <a:gd name="connsiteY12" fmla="*/ 3818262 h 3818262"/>
              <a:gd name="connsiteX13" fmla="*/ 839555 w 2196503"/>
              <a:gd name="connsiteY13" fmla="*/ 3818262 h 3818262"/>
              <a:gd name="connsiteX14" fmla="*/ 366091 w 2196503"/>
              <a:gd name="connsiteY14" fmla="*/ 3818262 h 3818262"/>
              <a:gd name="connsiteX15" fmla="*/ 0 w 2196503"/>
              <a:gd name="connsiteY15" fmla="*/ 3452171 h 3818262"/>
              <a:gd name="connsiteX16" fmla="*/ 0 w 2196503"/>
              <a:gd name="connsiteY16" fmla="*/ 2773233 h 3818262"/>
              <a:gd name="connsiteX17" fmla="*/ 0 w 2196503"/>
              <a:gd name="connsiteY17" fmla="*/ 2217739 h 3818262"/>
              <a:gd name="connsiteX18" fmla="*/ 0 w 2196503"/>
              <a:gd name="connsiteY18" fmla="*/ 1631384 h 3818262"/>
              <a:gd name="connsiteX19" fmla="*/ 0 w 2196503"/>
              <a:gd name="connsiteY19" fmla="*/ 952446 h 3818262"/>
              <a:gd name="connsiteX20" fmla="*/ 0 w 2196503"/>
              <a:gd name="connsiteY20" fmla="*/ 366091 h 38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96503" h="3818262" fill="none" extrusionOk="0">
                <a:moveTo>
                  <a:pt x="0" y="366091"/>
                </a:moveTo>
                <a:cubicBezTo>
                  <a:pt x="-12630" y="205476"/>
                  <a:pt x="210452" y="-17202"/>
                  <a:pt x="366091" y="0"/>
                </a:cubicBezTo>
                <a:cubicBezTo>
                  <a:pt x="476249" y="-14022"/>
                  <a:pt x="678163" y="973"/>
                  <a:pt x="839555" y="0"/>
                </a:cubicBezTo>
                <a:cubicBezTo>
                  <a:pt x="1000947" y="-973"/>
                  <a:pt x="1227574" y="13852"/>
                  <a:pt x="1342305" y="0"/>
                </a:cubicBezTo>
                <a:cubicBezTo>
                  <a:pt x="1457036" y="-13852"/>
                  <a:pt x="1693933" y="23527"/>
                  <a:pt x="1830412" y="0"/>
                </a:cubicBezTo>
                <a:cubicBezTo>
                  <a:pt x="2025207" y="5991"/>
                  <a:pt x="2205803" y="172372"/>
                  <a:pt x="2196503" y="366091"/>
                </a:cubicBezTo>
                <a:cubicBezTo>
                  <a:pt x="2190118" y="605654"/>
                  <a:pt x="2184137" y="760938"/>
                  <a:pt x="2196503" y="921585"/>
                </a:cubicBezTo>
                <a:cubicBezTo>
                  <a:pt x="2208869" y="1082232"/>
                  <a:pt x="2222967" y="1362343"/>
                  <a:pt x="2196503" y="1569662"/>
                </a:cubicBezTo>
                <a:cubicBezTo>
                  <a:pt x="2170039" y="1776981"/>
                  <a:pt x="2184557" y="1924650"/>
                  <a:pt x="2196503" y="2094296"/>
                </a:cubicBezTo>
                <a:cubicBezTo>
                  <a:pt x="2208449" y="2263942"/>
                  <a:pt x="2211366" y="2434276"/>
                  <a:pt x="2196503" y="2773233"/>
                </a:cubicBezTo>
                <a:cubicBezTo>
                  <a:pt x="2181640" y="3112190"/>
                  <a:pt x="2209198" y="3224833"/>
                  <a:pt x="2196503" y="3452171"/>
                </a:cubicBezTo>
                <a:cubicBezTo>
                  <a:pt x="2184851" y="3643383"/>
                  <a:pt x="2049401" y="3819196"/>
                  <a:pt x="1830412" y="3818262"/>
                </a:cubicBezTo>
                <a:cubicBezTo>
                  <a:pt x="1580505" y="3839422"/>
                  <a:pt x="1442124" y="3832576"/>
                  <a:pt x="1327662" y="3818262"/>
                </a:cubicBezTo>
                <a:cubicBezTo>
                  <a:pt x="1213200" y="3803949"/>
                  <a:pt x="1040853" y="3836982"/>
                  <a:pt x="839555" y="3818262"/>
                </a:cubicBezTo>
                <a:cubicBezTo>
                  <a:pt x="638257" y="3799542"/>
                  <a:pt x="544047" y="3822805"/>
                  <a:pt x="366091" y="3818262"/>
                </a:cubicBezTo>
                <a:cubicBezTo>
                  <a:pt x="202337" y="3840465"/>
                  <a:pt x="-10514" y="3680227"/>
                  <a:pt x="0" y="3452171"/>
                </a:cubicBezTo>
                <a:cubicBezTo>
                  <a:pt x="1964" y="3178072"/>
                  <a:pt x="-32854" y="3052073"/>
                  <a:pt x="0" y="2773233"/>
                </a:cubicBezTo>
                <a:cubicBezTo>
                  <a:pt x="32854" y="2494393"/>
                  <a:pt x="-13014" y="2461836"/>
                  <a:pt x="0" y="2217739"/>
                </a:cubicBezTo>
                <a:cubicBezTo>
                  <a:pt x="13014" y="1973642"/>
                  <a:pt x="28429" y="1917569"/>
                  <a:pt x="0" y="1631384"/>
                </a:cubicBezTo>
                <a:cubicBezTo>
                  <a:pt x="-28429" y="1345199"/>
                  <a:pt x="20821" y="1201193"/>
                  <a:pt x="0" y="952446"/>
                </a:cubicBezTo>
                <a:cubicBezTo>
                  <a:pt x="-20821" y="703699"/>
                  <a:pt x="-613" y="579388"/>
                  <a:pt x="0" y="366091"/>
                </a:cubicBezTo>
                <a:close/>
              </a:path>
              <a:path w="2196503" h="3818262" stroke="0" extrusionOk="0">
                <a:moveTo>
                  <a:pt x="0" y="366091"/>
                </a:moveTo>
                <a:cubicBezTo>
                  <a:pt x="7805" y="156700"/>
                  <a:pt x="167451" y="-10134"/>
                  <a:pt x="366091" y="0"/>
                </a:cubicBezTo>
                <a:cubicBezTo>
                  <a:pt x="554297" y="12747"/>
                  <a:pt x="640863" y="-18449"/>
                  <a:pt x="810268" y="0"/>
                </a:cubicBezTo>
                <a:cubicBezTo>
                  <a:pt x="979673" y="18449"/>
                  <a:pt x="1065534" y="22225"/>
                  <a:pt x="1283732" y="0"/>
                </a:cubicBezTo>
                <a:cubicBezTo>
                  <a:pt x="1501930" y="-22225"/>
                  <a:pt x="1703437" y="-19307"/>
                  <a:pt x="1830412" y="0"/>
                </a:cubicBezTo>
                <a:cubicBezTo>
                  <a:pt x="2035867" y="20613"/>
                  <a:pt x="2234327" y="147204"/>
                  <a:pt x="2196503" y="366091"/>
                </a:cubicBezTo>
                <a:cubicBezTo>
                  <a:pt x="2198209" y="541034"/>
                  <a:pt x="2199432" y="798831"/>
                  <a:pt x="2196503" y="921585"/>
                </a:cubicBezTo>
                <a:cubicBezTo>
                  <a:pt x="2193574" y="1044339"/>
                  <a:pt x="2174649" y="1324581"/>
                  <a:pt x="2196503" y="1477080"/>
                </a:cubicBezTo>
                <a:cubicBezTo>
                  <a:pt x="2218357" y="1629579"/>
                  <a:pt x="2171732" y="1791582"/>
                  <a:pt x="2196503" y="2001713"/>
                </a:cubicBezTo>
                <a:cubicBezTo>
                  <a:pt x="2221274" y="2211844"/>
                  <a:pt x="2167527" y="2501148"/>
                  <a:pt x="2196503" y="2680651"/>
                </a:cubicBezTo>
                <a:cubicBezTo>
                  <a:pt x="2225479" y="2860154"/>
                  <a:pt x="2178953" y="3174716"/>
                  <a:pt x="2196503" y="3452171"/>
                </a:cubicBezTo>
                <a:cubicBezTo>
                  <a:pt x="2208202" y="3654464"/>
                  <a:pt x="2042750" y="3794556"/>
                  <a:pt x="1830412" y="3818262"/>
                </a:cubicBezTo>
                <a:cubicBezTo>
                  <a:pt x="1704539" y="3818990"/>
                  <a:pt x="1463816" y="3813073"/>
                  <a:pt x="1371591" y="3818262"/>
                </a:cubicBezTo>
                <a:cubicBezTo>
                  <a:pt x="1279366" y="3823451"/>
                  <a:pt x="1121631" y="3828367"/>
                  <a:pt x="883484" y="3818262"/>
                </a:cubicBezTo>
                <a:cubicBezTo>
                  <a:pt x="645337" y="3808157"/>
                  <a:pt x="538912" y="3802442"/>
                  <a:pt x="366091" y="3818262"/>
                </a:cubicBezTo>
                <a:cubicBezTo>
                  <a:pt x="137453" y="3825924"/>
                  <a:pt x="-4883" y="3627955"/>
                  <a:pt x="0" y="3452171"/>
                </a:cubicBezTo>
                <a:cubicBezTo>
                  <a:pt x="14077" y="3186534"/>
                  <a:pt x="22736" y="3112544"/>
                  <a:pt x="0" y="2896677"/>
                </a:cubicBezTo>
                <a:cubicBezTo>
                  <a:pt x="-22736" y="2680810"/>
                  <a:pt x="2926" y="2495739"/>
                  <a:pt x="0" y="2372043"/>
                </a:cubicBezTo>
                <a:cubicBezTo>
                  <a:pt x="-2926" y="2248347"/>
                  <a:pt x="19585" y="1917296"/>
                  <a:pt x="0" y="1785688"/>
                </a:cubicBezTo>
                <a:cubicBezTo>
                  <a:pt x="-19585" y="1654081"/>
                  <a:pt x="22011" y="1442258"/>
                  <a:pt x="0" y="1261054"/>
                </a:cubicBezTo>
                <a:cubicBezTo>
                  <a:pt x="-22011" y="1079850"/>
                  <a:pt x="-30596" y="629895"/>
                  <a:pt x="0" y="36609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6474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Wednesday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Expressing ourselves using writing…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9316562-C255-4F08-855F-95929CB0EAF1}"/>
              </a:ext>
            </a:extLst>
          </p:cNvPr>
          <p:cNvSpPr/>
          <p:nvPr/>
        </p:nvSpPr>
        <p:spPr>
          <a:xfrm>
            <a:off x="2731118" y="2586401"/>
            <a:ext cx="2157612" cy="3776299"/>
          </a:xfrm>
          <a:custGeom>
            <a:avLst/>
            <a:gdLst>
              <a:gd name="connsiteX0" fmla="*/ 0 w 2157612"/>
              <a:gd name="connsiteY0" fmla="*/ 359609 h 3776299"/>
              <a:gd name="connsiteX1" fmla="*/ 359609 w 2157612"/>
              <a:gd name="connsiteY1" fmla="*/ 0 h 3776299"/>
              <a:gd name="connsiteX2" fmla="*/ 810306 w 2157612"/>
              <a:gd name="connsiteY2" fmla="*/ 0 h 3776299"/>
              <a:gd name="connsiteX3" fmla="*/ 1246619 w 2157612"/>
              <a:gd name="connsiteY3" fmla="*/ 0 h 3776299"/>
              <a:gd name="connsiteX4" fmla="*/ 1798003 w 2157612"/>
              <a:gd name="connsiteY4" fmla="*/ 0 h 3776299"/>
              <a:gd name="connsiteX5" fmla="*/ 2157612 w 2157612"/>
              <a:gd name="connsiteY5" fmla="*/ 359609 h 3776299"/>
              <a:gd name="connsiteX6" fmla="*/ 2157612 w 2157612"/>
              <a:gd name="connsiteY6" fmla="*/ 1001596 h 3776299"/>
              <a:gd name="connsiteX7" fmla="*/ 2157612 w 2157612"/>
              <a:gd name="connsiteY7" fmla="*/ 1582441 h 3776299"/>
              <a:gd name="connsiteX8" fmla="*/ 2157612 w 2157612"/>
              <a:gd name="connsiteY8" fmla="*/ 2132716 h 3776299"/>
              <a:gd name="connsiteX9" fmla="*/ 2157612 w 2157612"/>
              <a:gd name="connsiteY9" fmla="*/ 2744132 h 3776299"/>
              <a:gd name="connsiteX10" fmla="*/ 2157612 w 2157612"/>
              <a:gd name="connsiteY10" fmla="*/ 3416690 h 3776299"/>
              <a:gd name="connsiteX11" fmla="*/ 1798003 w 2157612"/>
              <a:gd name="connsiteY11" fmla="*/ 3776299 h 3776299"/>
              <a:gd name="connsiteX12" fmla="*/ 1361690 w 2157612"/>
              <a:gd name="connsiteY12" fmla="*/ 3776299 h 3776299"/>
              <a:gd name="connsiteX13" fmla="*/ 910993 w 2157612"/>
              <a:gd name="connsiteY13" fmla="*/ 3776299 h 3776299"/>
              <a:gd name="connsiteX14" fmla="*/ 359609 w 2157612"/>
              <a:gd name="connsiteY14" fmla="*/ 3776299 h 3776299"/>
              <a:gd name="connsiteX15" fmla="*/ 0 w 2157612"/>
              <a:gd name="connsiteY15" fmla="*/ 3416690 h 3776299"/>
              <a:gd name="connsiteX16" fmla="*/ 0 w 2157612"/>
              <a:gd name="connsiteY16" fmla="*/ 2866415 h 3776299"/>
              <a:gd name="connsiteX17" fmla="*/ 0 w 2157612"/>
              <a:gd name="connsiteY17" fmla="*/ 2224428 h 3776299"/>
              <a:gd name="connsiteX18" fmla="*/ 0 w 2157612"/>
              <a:gd name="connsiteY18" fmla="*/ 1613012 h 3776299"/>
              <a:gd name="connsiteX19" fmla="*/ 0 w 2157612"/>
              <a:gd name="connsiteY19" fmla="*/ 940454 h 3776299"/>
              <a:gd name="connsiteX20" fmla="*/ 0 w 2157612"/>
              <a:gd name="connsiteY20" fmla="*/ 359609 h 377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7612" h="3776299" fill="none" extrusionOk="0">
                <a:moveTo>
                  <a:pt x="0" y="359609"/>
                </a:moveTo>
                <a:cubicBezTo>
                  <a:pt x="42367" y="169302"/>
                  <a:pt x="189571" y="-32756"/>
                  <a:pt x="359609" y="0"/>
                </a:cubicBezTo>
                <a:cubicBezTo>
                  <a:pt x="474810" y="16196"/>
                  <a:pt x="629958" y="-1077"/>
                  <a:pt x="810306" y="0"/>
                </a:cubicBezTo>
                <a:cubicBezTo>
                  <a:pt x="990654" y="1077"/>
                  <a:pt x="1096670" y="-5932"/>
                  <a:pt x="1246619" y="0"/>
                </a:cubicBezTo>
                <a:cubicBezTo>
                  <a:pt x="1396568" y="5932"/>
                  <a:pt x="1556127" y="-4481"/>
                  <a:pt x="1798003" y="0"/>
                </a:cubicBezTo>
                <a:cubicBezTo>
                  <a:pt x="2000633" y="-6608"/>
                  <a:pt x="2163507" y="209937"/>
                  <a:pt x="2157612" y="359609"/>
                </a:cubicBezTo>
                <a:cubicBezTo>
                  <a:pt x="2134395" y="534340"/>
                  <a:pt x="2153580" y="804006"/>
                  <a:pt x="2157612" y="1001596"/>
                </a:cubicBezTo>
                <a:cubicBezTo>
                  <a:pt x="2161644" y="1199186"/>
                  <a:pt x="2138505" y="1384486"/>
                  <a:pt x="2157612" y="1582441"/>
                </a:cubicBezTo>
                <a:cubicBezTo>
                  <a:pt x="2176719" y="1780397"/>
                  <a:pt x="2166421" y="2014033"/>
                  <a:pt x="2157612" y="2132716"/>
                </a:cubicBezTo>
                <a:cubicBezTo>
                  <a:pt x="2148803" y="2251399"/>
                  <a:pt x="2143669" y="2520256"/>
                  <a:pt x="2157612" y="2744132"/>
                </a:cubicBezTo>
                <a:cubicBezTo>
                  <a:pt x="2171555" y="2968008"/>
                  <a:pt x="2170146" y="3239326"/>
                  <a:pt x="2157612" y="3416690"/>
                </a:cubicBezTo>
                <a:cubicBezTo>
                  <a:pt x="2146150" y="3590625"/>
                  <a:pt x="1956716" y="3775432"/>
                  <a:pt x="1798003" y="3776299"/>
                </a:cubicBezTo>
                <a:cubicBezTo>
                  <a:pt x="1661335" y="3764054"/>
                  <a:pt x="1521597" y="3784508"/>
                  <a:pt x="1361690" y="3776299"/>
                </a:cubicBezTo>
                <a:cubicBezTo>
                  <a:pt x="1201783" y="3768090"/>
                  <a:pt x="1093992" y="3756160"/>
                  <a:pt x="910993" y="3776299"/>
                </a:cubicBezTo>
                <a:cubicBezTo>
                  <a:pt x="727994" y="3796438"/>
                  <a:pt x="531466" y="3754948"/>
                  <a:pt x="359609" y="3776299"/>
                </a:cubicBezTo>
                <a:cubicBezTo>
                  <a:pt x="140455" y="3775264"/>
                  <a:pt x="-10841" y="3620192"/>
                  <a:pt x="0" y="3416690"/>
                </a:cubicBezTo>
                <a:cubicBezTo>
                  <a:pt x="-5268" y="3261741"/>
                  <a:pt x="22478" y="3111561"/>
                  <a:pt x="0" y="2866415"/>
                </a:cubicBezTo>
                <a:cubicBezTo>
                  <a:pt x="-22478" y="2621270"/>
                  <a:pt x="31360" y="2383997"/>
                  <a:pt x="0" y="2224428"/>
                </a:cubicBezTo>
                <a:cubicBezTo>
                  <a:pt x="-31360" y="2064859"/>
                  <a:pt x="28297" y="1873427"/>
                  <a:pt x="0" y="1613012"/>
                </a:cubicBezTo>
                <a:cubicBezTo>
                  <a:pt x="-28297" y="1352597"/>
                  <a:pt x="-28824" y="1248877"/>
                  <a:pt x="0" y="940454"/>
                </a:cubicBezTo>
                <a:cubicBezTo>
                  <a:pt x="28824" y="632031"/>
                  <a:pt x="13188" y="627299"/>
                  <a:pt x="0" y="359609"/>
                </a:cubicBezTo>
                <a:close/>
              </a:path>
              <a:path w="2157612" h="3776299" stroke="0" extrusionOk="0">
                <a:moveTo>
                  <a:pt x="0" y="359609"/>
                </a:moveTo>
                <a:cubicBezTo>
                  <a:pt x="1068" y="169840"/>
                  <a:pt x="187189" y="-35582"/>
                  <a:pt x="359609" y="0"/>
                </a:cubicBezTo>
                <a:cubicBezTo>
                  <a:pt x="458015" y="14330"/>
                  <a:pt x="686237" y="-12436"/>
                  <a:pt x="795922" y="0"/>
                </a:cubicBezTo>
                <a:cubicBezTo>
                  <a:pt x="905607" y="12436"/>
                  <a:pt x="1022885" y="21436"/>
                  <a:pt x="1232235" y="0"/>
                </a:cubicBezTo>
                <a:cubicBezTo>
                  <a:pt x="1441585" y="-21436"/>
                  <a:pt x="1547358" y="9924"/>
                  <a:pt x="1798003" y="0"/>
                </a:cubicBezTo>
                <a:cubicBezTo>
                  <a:pt x="2024551" y="991"/>
                  <a:pt x="2152415" y="164268"/>
                  <a:pt x="2157612" y="359609"/>
                </a:cubicBezTo>
                <a:cubicBezTo>
                  <a:pt x="2139017" y="481746"/>
                  <a:pt x="2154841" y="817935"/>
                  <a:pt x="2157612" y="940454"/>
                </a:cubicBezTo>
                <a:cubicBezTo>
                  <a:pt x="2160383" y="1062973"/>
                  <a:pt x="2143715" y="1368882"/>
                  <a:pt x="2157612" y="1490729"/>
                </a:cubicBezTo>
                <a:cubicBezTo>
                  <a:pt x="2171509" y="1612577"/>
                  <a:pt x="2136255" y="1832299"/>
                  <a:pt x="2157612" y="2163287"/>
                </a:cubicBezTo>
                <a:cubicBezTo>
                  <a:pt x="2178969" y="2494275"/>
                  <a:pt x="2170702" y="2558180"/>
                  <a:pt x="2157612" y="2805274"/>
                </a:cubicBezTo>
                <a:cubicBezTo>
                  <a:pt x="2144522" y="3052368"/>
                  <a:pt x="2171384" y="3224012"/>
                  <a:pt x="2157612" y="3416690"/>
                </a:cubicBezTo>
                <a:cubicBezTo>
                  <a:pt x="2175182" y="3626696"/>
                  <a:pt x="1990610" y="3765172"/>
                  <a:pt x="1798003" y="3776299"/>
                </a:cubicBezTo>
                <a:cubicBezTo>
                  <a:pt x="1608772" y="3770345"/>
                  <a:pt x="1530651" y="3768865"/>
                  <a:pt x="1304154" y="3776299"/>
                </a:cubicBezTo>
                <a:cubicBezTo>
                  <a:pt x="1077657" y="3783733"/>
                  <a:pt x="1023387" y="3767028"/>
                  <a:pt x="867842" y="3776299"/>
                </a:cubicBezTo>
                <a:cubicBezTo>
                  <a:pt x="712297" y="3785570"/>
                  <a:pt x="482392" y="3757717"/>
                  <a:pt x="359609" y="3776299"/>
                </a:cubicBezTo>
                <a:cubicBezTo>
                  <a:pt x="157914" y="3755040"/>
                  <a:pt x="-2316" y="3622438"/>
                  <a:pt x="0" y="3416690"/>
                </a:cubicBezTo>
                <a:cubicBezTo>
                  <a:pt x="14375" y="3267180"/>
                  <a:pt x="-4947" y="3030523"/>
                  <a:pt x="0" y="2805274"/>
                </a:cubicBezTo>
                <a:cubicBezTo>
                  <a:pt x="4947" y="2580025"/>
                  <a:pt x="196" y="2338483"/>
                  <a:pt x="0" y="2163287"/>
                </a:cubicBezTo>
                <a:cubicBezTo>
                  <a:pt x="-196" y="1988091"/>
                  <a:pt x="22774" y="1746967"/>
                  <a:pt x="0" y="1521300"/>
                </a:cubicBezTo>
                <a:cubicBezTo>
                  <a:pt x="-22774" y="1295633"/>
                  <a:pt x="24259" y="1133701"/>
                  <a:pt x="0" y="940454"/>
                </a:cubicBezTo>
                <a:cubicBezTo>
                  <a:pt x="-24259" y="747207"/>
                  <a:pt x="6798" y="621475"/>
                  <a:pt x="0" y="35960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788447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Tuesday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Expressing ourselves using art…</a:t>
            </a:r>
          </a:p>
          <a:p>
            <a:pPr algn="ctr"/>
            <a:endParaRPr lang="en-GB" u="sng" dirty="0">
              <a:solidFill>
                <a:schemeClr val="tx1"/>
              </a:solidFill>
            </a:endParaRPr>
          </a:p>
          <a:p>
            <a:pPr algn="ctr"/>
            <a:endParaRPr lang="en-GB" u="sng" dirty="0">
              <a:solidFill>
                <a:schemeClr val="tx1"/>
              </a:solidFill>
            </a:endParaRPr>
          </a:p>
          <a:p>
            <a:pPr algn="ctr"/>
            <a:endParaRPr lang="en-GB" u="sng" dirty="0">
              <a:solidFill>
                <a:schemeClr val="tx1"/>
              </a:solidFill>
            </a:endParaRPr>
          </a:p>
          <a:p>
            <a:pPr algn="ctr"/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DFFDC9-5C5E-4636-93DE-A4291096E768}"/>
              </a:ext>
            </a:extLst>
          </p:cNvPr>
          <p:cNvSpPr/>
          <p:nvPr/>
        </p:nvSpPr>
        <p:spPr>
          <a:xfrm>
            <a:off x="466402" y="2613349"/>
            <a:ext cx="2157612" cy="3776299"/>
          </a:xfrm>
          <a:custGeom>
            <a:avLst/>
            <a:gdLst>
              <a:gd name="connsiteX0" fmla="*/ 0 w 2157612"/>
              <a:gd name="connsiteY0" fmla="*/ 359609 h 3776299"/>
              <a:gd name="connsiteX1" fmla="*/ 359609 w 2157612"/>
              <a:gd name="connsiteY1" fmla="*/ 0 h 3776299"/>
              <a:gd name="connsiteX2" fmla="*/ 867842 w 2157612"/>
              <a:gd name="connsiteY2" fmla="*/ 0 h 3776299"/>
              <a:gd name="connsiteX3" fmla="*/ 1332922 w 2157612"/>
              <a:gd name="connsiteY3" fmla="*/ 0 h 3776299"/>
              <a:gd name="connsiteX4" fmla="*/ 1798003 w 2157612"/>
              <a:gd name="connsiteY4" fmla="*/ 0 h 3776299"/>
              <a:gd name="connsiteX5" fmla="*/ 2157612 w 2157612"/>
              <a:gd name="connsiteY5" fmla="*/ 359609 h 3776299"/>
              <a:gd name="connsiteX6" fmla="*/ 2157612 w 2157612"/>
              <a:gd name="connsiteY6" fmla="*/ 971025 h 3776299"/>
              <a:gd name="connsiteX7" fmla="*/ 2157612 w 2157612"/>
              <a:gd name="connsiteY7" fmla="*/ 1551871 h 3776299"/>
              <a:gd name="connsiteX8" fmla="*/ 2157612 w 2157612"/>
              <a:gd name="connsiteY8" fmla="*/ 2193858 h 3776299"/>
              <a:gd name="connsiteX9" fmla="*/ 2157612 w 2157612"/>
              <a:gd name="connsiteY9" fmla="*/ 2866415 h 3776299"/>
              <a:gd name="connsiteX10" fmla="*/ 2157612 w 2157612"/>
              <a:gd name="connsiteY10" fmla="*/ 3416690 h 3776299"/>
              <a:gd name="connsiteX11" fmla="*/ 1798003 w 2157612"/>
              <a:gd name="connsiteY11" fmla="*/ 3776299 h 3776299"/>
              <a:gd name="connsiteX12" fmla="*/ 1361690 w 2157612"/>
              <a:gd name="connsiteY12" fmla="*/ 3776299 h 3776299"/>
              <a:gd name="connsiteX13" fmla="*/ 853458 w 2157612"/>
              <a:gd name="connsiteY13" fmla="*/ 3776299 h 3776299"/>
              <a:gd name="connsiteX14" fmla="*/ 359609 w 2157612"/>
              <a:gd name="connsiteY14" fmla="*/ 3776299 h 3776299"/>
              <a:gd name="connsiteX15" fmla="*/ 0 w 2157612"/>
              <a:gd name="connsiteY15" fmla="*/ 3416690 h 3776299"/>
              <a:gd name="connsiteX16" fmla="*/ 0 w 2157612"/>
              <a:gd name="connsiteY16" fmla="*/ 2805274 h 3776299"/>
              <a:gd name="connsiteX17" fmla="*/ 0 w 2157612"/>
              <a:gd name="connsiteY17" fmla="*/ 2224428 h 3776299"/>
              <a:gd name="connsiteX18" fmla="*/ 0 w 2157612"/>
              <a:gd name="connsiteY18" fmla="*/ 1643583 h 3776299"/>
              <a:gd name="connsiteX19" fmla="*/ 0 w 2157612"/>
              <a:gd name="connsiteY19" fmla="*/ 1062738 h 3776299"/>
              <a:gd name="connsiteX20" fmla="*/ 0 w 2157612"/>
              <a:gd name="connsiteY20" fmla="*/ 359609 h 377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7612" h="3776299" fill="none" extrusionOk="0">
                <a:moveTo>
                  <a:pt x="0" y="359609"/>
                </a:moveTo>
                <a:cubicBezTo>
                  <a:pt x="17405" y="137895"/>
                  <a:pt x="159446" y="6958"/>
                  <a:pt x="359609" y="0"/>
                </a:cubicBezTo>
                <a:cubicBezTo>
                  <a:pt x="520868" y="17022"/>
                  <a:pt x="749387" y="-1577"/>
                  <a:pt x="867842" y="0"/>
                </a:cubicBezTo>
                <a:cubicBezTo>
                  <a:pt x="986297" y="1577"/>
                  <a:pt x="1129350" y="16533"/>
                  <a:pt x="1332922" y="0"/>
                </a:cubicBezTo>
                <a:cubicBezTo>
                  <a:pt x="1536494" y="-16533"/>
                  <a:pt x="1631817" y="-6571"/>
                  <a:pt x="1798003" y="0"/>
                </a:cubicBezTo>
                <a:cubicBezTo>
                  <a:pt x="2024429" y="10587"/>
                  <a:pt x="2187859" y="123605"/>
                  <a:pt x="2157612" y="359609"/>
                </a:cubicBezTo>
                <a:cubicBezTo>
                  <a:pt x="2141651" y="509121"/>
                  <a:pt x="2136134" y="813506"/>
                  <a:pt x="2157612" y="971025"/>
                </a:cubicBezTo>
                <a:cubicBezTo>
                  <a:pt x="2179090" y="1128544"/>
                  <a:pt x="2149411" y="1279578"/>
                  <a:pt x="2157612" y="1551871"/>
                </a:cubicBezTo>
                <a:cubicBezTo>
                  <a:pt x="2165813" y="1824164"/>
                  <a:pt x="2166543" y="1887967"/>
                  <a:pt x="2157612" y="2193858"/>
                </a:cubicBezTo>
                <a:cubicBezTo>
                  <a:pt x="2148681" y="2499749"/>
                  <a:pt x="2129170" y="2653886"/>
                  <a:pt x="2157612" y="2866415"/>
                </a:cubicBezTo>
                <a:cubicBezTo>
                  <a:pt x="2186054" y="3078944"/>
                  <a:pt x="2143872" y="3184768"/>
                  <a:pt x="2157612" y="3416690"/>
                </a:cubicBezTo>
                <a:cubicBezTo>
                  <a:pt x="2172477" y="3648363"/>
                  <a:pt x="1959004" y="3806756"/>
                  <a:pt x="1798003" y="3776299"/>
                </a:cubicBezTo>
                <a:cubicBezTo>
                  <a:pt x="1679598" y="3769634"/>
                  <a:pt x="1486737" y="3783939"/>
                  <a:pt x="1361690" y="3776299"/>
                </a:cubicBezTo>
                <a:cubicBezTo>
                  <a:pt x="1236643" y="3768659"/>
                  <a:pt x="1014453" y="3769154"/>
                  <a:pt x="853458" y="3776299"/>
                </a:cubicBezTo>
                <a:cubicBezTo>
                  <a:pt x="692463" y="3783444"/>
                  <a:pt x="525947" y="3771419"/>
                  <a:pt x="359609" y="3776299"/>
                </a:cubicBezTo>
                <a:cubicBezTo>
                  <a:pt x="193459" y="3750486"/>
                  <a:pt x="-4350" y="3645613"/>
                  <a:pt x="0" y="3416690"/>
                </a:cubicBezTo>
                <a:cubicBezTo>
                  <a:pt x="-6953" y="3249333"/>
                  <a:pt x="-5526" y="3017455"/>
                  <a:pt x="0" y="2805274"/>
                </a:cubicBezTo>
                <a:cubicBezTo>
                  <a:pt x="5526" y="2593093"/>
                  <a:pt x="26780" y="2394838"/>
                  <a:pt x="0" y="2224428"/>
                </a:cubicBezTo>
                <a:cubicBezTo>
                  <a:pt x="-26780" y="2054018"/>
                  <a:pt x="-4502" y="1888713"/>
                  <a:pt x="0" y="1643583"/>
                </a:cubicBezTo>
                <a:cubicBezTo>
                  <a:pt x="4502" y="1398453"/>
                  <a:pt x="-177" y="1316785"/>
                  <a:pt x="0" y="1062738"/>
                </a:cubicBezTo>
                <a:cubicBezTo>
                  <a:pt x="177" y="808691"/>
                  <a:pt x="-12630" y="589366"/>
                  <a:pt x="0" y="359609"/>
                </a:cubicBezTo>
                <a:close/>
              </a:path>
              <a:path w="2157612" h="3776299" stroke="0" extrusionOk="0">
                <a:moveTo>
                  <a:pt x="0" y="359609"/>
                </a:moveTo>
                <a:cubicBezTo>
                  <a:pt x="34578" y="145444"/>
                  <a:pt x="167284" y="15861"/>
                  <a:pt x="359609" y="0"/>
                </a:cubicBezTo>
                <a:cubicBezTo>
                  <a:pt x="457942" y="-20037"/>
                  <a:pt x="688854" y="7290"/>
                  <a:pt x="824690" y="0"/>
                </a:cubicBezTo>
                <a:cubicBezTo>
                  <a:pt x="960526" y="-7290"/>
                  <a:pt x="1117097" y="-8053"/>
                  <a:pt x="1275387" y="0"/>
                </a:cubicBezTo>
                <a:cubicBezTo>
                  <a:pt x="1433677" y="8053"/>
                  <a:pt x="1559100" y="22535"/>
                  <a:pt x="1798003" y="0"/>
                </a:cubicBezTo>
                <a:cubicBezTo>
                  <a:pt x="2007505" y="8624"/>
                  <a:pt x="2154977" y="124200"/>
                  <a:pt x="2157612" y="359609"/>
                </a:cubicBezTo>
                <a:cubicBezTo>
                  <a:pt x="2152441" y="654787"/>
                  <a:pt x="2158339" y="738082"/>
                  <a:pt x="2157612" y="971025"/>
                </a:cubicBezTo>
                <a:cubicBezTo>
                  <a:pt x="2156885" y="1203968"/>
                  <a:pt x="2156271" y="1312954"/>
                  <a:pt x="2157612" y="1521300"/>
                </a:cubicBezTo>
                <a:cubicBezTo>
                  <a:pt x="2158953" y="1729647"/>
                  <a:pt x="2154269" y="1811080"/>
                  <a:pt x="2157612" y="2041004"/>
                </a:cubicBezTo>
                <a:cubicBezTo>
                  <a:pt x="2160955" y="2270928"/>
                  <a:pt x="2147483" y="2364012"/>
                  <a:pt x="2157612" y="2560707"/>
                </a:cubicBezTo>
                <a:cubicBezTo>
                  <a:pt x="2167741" y="2757402"/>
                  <a:pt x="2160923" y="3074425"/>
                  <a:pt x="2157612" y="3416690"/>
                </a:cubicBezTo>
                <a:cubicBezTo>
                  <a:pt x="2109132" y="3619580"/>
                  <a:pt x="1993721" y="3809273"/>
                  <a:pt x="1798003" y="3776299"/>
                </a:cubicBezTo>
                <a:cubicBezTo>
                  <a:pt x="1573339" y="3777355"/>
                  <a:pt x="1469219" y="3769650"/>
                  <a:pt x="1304154" y="3776299"/>
                </a:cubicBezTo>
                <a:cubicBezTo>
                  <a:pt x="1139089" y="3782948"/>
                  <a:pt x="1060864" y="3789840"/>
                  <a:pt x="867842" y="3776299"/>
                </a:cubicBezTo>
                <a:cubicBezTo>
                  <a:pt x="674820" y="3762758"/>
                  <a:pt x="513086" y="3757842"/>
                  <a:pt x="359609" y="3776299"/>
                </a:cubicBezTo>
                <a:cubicBezTo>
                  <a:pt x="143700" y="3818644"/>
                  <a:pt x="-7618" y="3639066"/>
                  <a:pt x="0" y="3416690"/>
                </a:cubicBezTo>
                <a:cubicBezTo>
                  <a:pt x="-165" y="3162534"/>
                  <a:pt x="-9232" y="3071497"/>
                  <a:pt x="0" y="2774703"/>
                </a:cubicBezTo>
                <a:cubicBezTo>
                  <a:pt x="9232" y="2477909"/>
                  <a:pt x="-60" y="2378802"/>
                  <a:pt x="0" y="2132716"/>
                </a:cubicBezTo>
                <a:cubicBezTo>
                  <a:pt x="60" y="1886630"/>
                  <a:pt x="-8385" y="1736145"/>
                  <a:pt x="0" y="1521300"/>
                </a:cubicBezTo>
                <a:cubicBezTo>
                  <a:pt x="8385" y="1306455"/>
                  <a:pt x="-11571" y="1130950"/>
                  <a:pt x="0" y="1001596"/>
                </a:cubicBezTo>
                <a:cubicBezTo>
                  <a:pt x="11571" y="872242"/>
                  <a:pt x="-30900" y="573975"/>
                  <a:pt x="0" y="35960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2129415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Monday</a:t>
            </a:r>
          </a:p>
          <a:p>
            <a:pPr marL="285750" indent="-285750" algn="ctr">
              <a:buFontTx/>
              <a:buChar char="-"/>
            </a:pPr>
            <a:endParaRPr lang="en-GB" sz="2000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What does express yourself mean?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- Why is it good to find ways to express ourselves?</a:t>
            </a:r>
          </a:p>
          <a:p>
            <a:pPr algn="ctr"/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466633D-8701-461B-B7EB-E73F606255A3}"/>
              </a:ext>
            </a:extLst>
          </p:cNvPr>
          <p:cNvSpPr/>
          <p:nvPr/>
        </p:nvSpPr>
        <p:spPr>
          <a:xfrm>
            <a:off x="7303270" y="2526573"/>
            <a:ext cx="2157612" cy="3836128"/>
          </a:xfrm>
          <a:custGeom>
            <a:avLst/>
            <a:gdLst>
              <a:gd name="connsiteX0" fmla="*/ 0 w 2157612"/>
              <a:gd name="connsiteY0" fmla="*/ 359609 h 3836128"/>
              <a:gd name="connsiteX1" fmla="*/ 359609 w 2157612"/>
              <a:gd name="connsiteY1" fmla="*/ 0 h 3836128"/>
              <a:gd name="connsiteX2" fmla="*/ 824690 w 2157612"/>
              <a:gd name="connsiteY2" fmla="*/ 0 h 3836128"/>
              <a:gd name="connsiteX3" fmla="*/ 1318538 w 2157612"/>
              <a:gd name="connsiteY3" fmla="*/ 0 h 3836128"/>
              <a:gd name="connsiteX4" fmla="*/ 1798003 w 2157612"/>
              <a:gd name="connsiteY4" fmla="*/ 0 h 3836128"/>
              <a:gd name="connsiteX5" fmla="*/ 2157612 w 2157612"/>
              <a:gd name="connsiteY5" fmla="*/ 359609 h 3836128"/>
              <a:gd name="connsiteX6" fmla="*/ 2157612 w 2157612"/>
              <a:gd name="connsiteY6" fmla="*/ 920653 h 3836128"/>
              <a:gd name="connsiteX7" fmla="*/ 2157612 w 2157612"/>
              <a:gd name="connsiteY7" fmla="*/ 1575204 h 3836128"/>
              <a:gd name="connsiteX8" fmla="*/ 2157612 w 2157612"/>
              <a:gd name="connsiteY8" fmla="*/ 2105079 h 3836128"/>
              <a:gd name="connsiteX9" fmla="*/ 2157612 w 2157612"/>
              <a:gd name="connsiteY9" fmla="*/ 2790799 h 3836128"/>
              <a:gd name="connsiteX10" fmla="*/ 2157612 w 2157612"/>
              <a:gd name="connsiteY10" fmla="*/ 3476519 h 3836128"/>
              <a:gd name="connsiteX11" fmla="*/ 1798003 w 2157612"/>
              <a:gd name="connsiteY11" fmla="*/ 3836128 h 3836128"/>
              <a:gd name="connsiteX12" fmla="*/ 1304154 w 2157612"/>
              <a:gd name="connsiteY12" fmla="*/ 3836128 h 3836128"/>
              <a:gd name="connsiteX13" fmla="*/ 824690 w 2157612"/>
              <a:gd name="connsiteY13" fmla="*/ 3836128 h 3836128"/>
              <a:gd name="connsiteX14" fmla="*/ 359609 w 2157612"/>
              <a:gd name="connsiteY14" fmla="*/ 3836128 h 3836128"/>
              <a:gd name="connsiteX15" fmla="*/ 0 w 2157612"/>
              <a:gd name="connsiteY15" fmla="*/ 3476519 h 3836128"/>
              <a:gd name="connsiteX16" fmla="*/ 0 w 2157612"/>
              <a:gd name="connsiteY16" fmla="*/ 2790799 h 3836128"/>
              <a:gd name="connsiteX17" fmla="*/ 0 w 2157612"/>
              <a:gd name="connsiteY17" fmla="*/ 2229755 h 3836128"/>
              <a:gd name="connsiteX18" fmla="*/ 0 w 2157612"/>
              <a:gd name="connsiteY18" fmla="*/ 1637542 h 3836128"/>
              <a:gd name="connsiteX19" fmla="*/ 0 w 2157612"/>
              <a:gd name="connsiteY19" fmla="*/ 951822 h 3836128"/>
              <a:gd name="connsiteX20" fmla="*/ 0 w 2157612"/>
              <a:gd name="connsiteY20" fmla="*/ 359609 h 383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7612" h="3836128" fill="none" extrusionOk="0">
                <a:moveTo>
                  <a:pt x="0" y="359609"/>
                </a:moveTo>
                <a:cubicBezTo>
                  <a:pt x="-12420" y="201882"/>
                  <a:pt x="194366" y="-12330"/>
                  <a:pt x="359609" y="0"/>
                </a:cubicBezTo>
                <a:cubicBezTo>
                  <a:pt x="587253" y="6092"/>
                  <a:pt x="597961" y="-2365"/>
                  <a:pt x="824690" y="0"/>
                </a:cubicBezTo>
                <a:cubicBezTo>
                  <a:pt x="1051419" y="2365"/>
                  <a:pt x="1077042" y="-8874"/>
                  <a:pt x="1318538" y="0"/>
                </a:cubicBezTo>
                <a:cubicBezTo>
                  <a:pt x="1560034" y="8874"/>
                  <a:pt x="1577495" y="-15122"/>
                  <a:pt x="1798003" y="0"/>
                </a:cubicBezTo>
                <a:cubicBezTo>
                  <a:pt x="1958968" y="30514"/>
                  <a:pt x="2189467" y="190003"/>
                  <a:pt x="2157612" y="359609"/>
                </a:cubicBezTo>
                <a:cubicBezTo>
                  <a:pt x="2160265" y="583675"/>
                  <a:pt x="2159682" y="640138"/>
                  <a:pt x="2157612" y="920653"/>
                </a:cubicBezTo>
                <a:cubicBezTo>
                  <a:pt x="2155542" y="1201168"/>
                  <a:pt x="2165398" y="1287948"/>
                  <a:pt x="2157612" y="1575204"/>
                </a:cubicBezTo>
                <a:cubicBezTo>
                  <a:pt x="2149826" y="1862460"/>
                  <a:pt x="2169864" y="1943325"/>
                  <a:pt x="2157612" y="2105079"/>
                </a:cubicBezTo>
                <a:cubicBezTo>
                  <a:pt x="2145360" y="2266833"/>
                  <a:pt x="2145738" y="2512015"/>
                  <a:pt x="2157612" y="2790799"/>
                </a:cubicBezTo>
                <a:cubicBezTo>
                  <a:pt x="2169486" y="3069583"/>
                  <a:pt x="2149510" y="3146720"/>
                  <a:pt x="2157612" y="3476519"/>
                </a:cubicBezTo>
                <a:cubicBezTo>
                  <a:pt x="2154294" y="3672001"/>
                  <a:pt x="2031230" y="3838052"/>
                  <a:pt x="1798003" y="3836128"/>
                </a:cubicBezTo>
                <a:cubicBezTo>
                  <a:pt x="1600564" y="3849810"/>
                  <a:pt x="1523506" y="3822443"/>
                  <a:pt x="1304154" y="3836128"/>
                </a:cubicBezTo>
                <a:cubicBezTo>
                  <a:pt x="1084802" y="3849813"/>
                  <a:pt x="1058443" y="3812935"/>
                  <a:pt x="824690" y="3836128"/>
                </a:cubicBezTo>
                <a:cubicBezTo>
                  <a:pt x="590937" y="3859321"/>
                  <a:pt x="582545" y="3821285"/>
                  <a:pt x="359609" y="3836128"/>
                </a:cubicBezTo>
                <a:cubicBezTo>
                  <a:pt x="200436" y="3858909"/>
                  <a:pt x="-17632" y="3718513"/>
                  <a:pt x="0" y="3476519"/>
                </a:cubicBezTo>
                <a:cubicBezTo>
                  <a:pt x="7650" y="3311608"/>
                  <a:pt x="29603" y="2974283"/>
                  <a:pt x="0" y="2790799"/>
                </a:cubicBezTo>
                <a:cubicBezTo>
                  <a:pt x="-29603" y="2607315"/>
                  <a:pt x="-7154" y="2508338"/>
                  <a:pt x="0" y="2229755"/>
                </a:cubicBezTo>
                <a:cubicBezTo>
                  <a:pt x="7154" y="1951172"/>
                  <a:pt x="-10050" y="1867545"/>
                  <a:pt x="0" y="1637542"/>
                </a:cubicBezTo>
                <a:cubicBezTo>
                  <a:pt x="10050" y="1407539"/>
                  <a:pt x="-16090" y="1136589"/>
                  <a:pt x="0" y="951822"/>
                </a:cubicBezTo>
                <a:cubicBezTo>
                  <a:pt x="16090" y="767055"/>
                  <a:pt x="21831" y="578406"/>
                  <a:pt x="0" y="359609"/>
                </a:cubicBezTo>
                <a:close/>
              </a:path>
              <a:path w="2157612" h="3836128" stroke="0" extrusionOk="0">
                <a:moveTo>
                  <a:pt x="0" y="359609"/>
                </a:moveTo>
                <a:cubicBezTo>
                  <a:pt x="8447" y="153205"/>
                  <a:pt x="164742" y="-10689"/>
                  <a:pt x="359609" y="0"/>
                </a:cubicBezTo>
                <a:cubicBezTo>
                  <a:pt x="499550" y="-16152"/>
                  <a:pt x="639081" y="12309"/>
                  <a:pt x="795922" y="0"/>
                </a:cubicBezTo>
                <a:cubicBezTo>
                  <a:pt x="952763" y="-12309"/>
                  <a:pt x="1135249" y="14176"/>
                  <a:pt x="1261003" y="0"/>
                </a:cubicBezTo>
                <a:cubicBezTo>
                  <a:pt x="1386757" y="-14176"/>
                  <a:pt x="1544239" y="19957"/>
                  <a:pt x="1798003" y="0"/>
                </a:cubicBezTo>
                <a:cubicBezTo>
                  <a:pt x="2001322" y="29706"/>
                  <a:pt x="2187686" y="147723"/>
                  <a:pt x="2157612" y="359609"/>
                </a:cubicBezTo>
                <a:cubicBezTo>
                  <a:pt x="2178887" y="633975"/>
                  <a:pt x="2168131" y="659221"/>
                  <a:pt x="2157612" y="920653"/>
                </a:cubicBezTo>
                <a:cubicBezTo>
                  <a:pt x="2147093" y="1182085"/>
                  <a:pt x="2173955" y="1357266"/>
                  <a:pt x="2157612" y="1481697"/>
                </a:cubicBezTo>
                <a:cubicBezTo>
                  <a:pt x="2141269" y="1606128"/>
                  <a:pt x="2147901" y="1823087"/>
                  <a:pt x="2157612" y="2011571"/>
                </a:cubicBezTo>
                <a:cubicBezTo>
                  <a:pt x="2167323" y="2200055"/>
                  <a:pt x="2180237" y="2461402"/>
                  <a:pt x="2157612" y="2697292"/>
                </a:cubicBezTo>
                <a:cubicBezTo>
                  <a:pt x="2134987" y="2933182"/>
                  <a:pt x="2146888" y="3177195"/>
                  <a:pt x="2157612" y="3476519"/>
                </a:cubicBezTo>
                <a:cubicBezTo>
                  <a:pt x="2192156" y="3675441"/>
                  <a:pt x="2004468" y="3817780"/>
                  <a:pt x="1798003" y="3836128"/>
                </a:cubicBezTo>
                <a:cubicBezTo>
                  <a:pt x="1700538" y="3827419"/>
                  <a:pt x="1472087" y="3826515"/>
                  <a:pt x="1347306" y="3836128"/>
                </a:cubicBezTo>
                <a:cubicBezTo>
                  <a:pt x="1222525" y="3845741"/>
                  <a:pt x="988692" y="3820213"/>
                  <a:pt x="867842" y="3836128"/>
                </a:cubicBezTo>
                <a:cubicBezTo>
                  <a:pt x="746992" y="3852043"/>
                  <a:pt x="570342" y="3820432"/>
                  <a:pt x="359609" y="3836128"/>
                </a:cubicBezTo>
                <a:cubicBezTo>
                  <a:pt x="139797" y="3842270"/>
                  <a:pt x="-929" y="3670105"/>
                  <a:pt x="0" y="3476519"/>
                </a:cubicBezTo>
                <a:cubicBezTo>
                  <a:pt x="-3898" y="3318062"/>
                  <a:pt x="-22618" y="3125958"/>
                  <a:pt x="0" y="2915475"/>
                </a:cubicBezTo>
                <a:cubicBezTo>
                  <a:pt x="22618" y="2704992"/>
                  <a:pt x="9453" y="2539345"/>
                  <a:pt x="0" y="2385600"/>
                </a:cubicBezTo>
                <a:cubicBezTo>
                  <a:pt x="-9453" y="2231856"/>
                  <a:pt x="20100" y="2019614"/>
                  <a:pt x="0" y="1793388"/>
                </a:cubicBezTo>
                <a:cubicBezTo>
                  <a:pt x="-20100" y="1567162"/>
                  <a:pt x="-15489" y="1389001"/>
                  <a:pt x="0" y="1263513"/>
                </a:cubicBezTo>
                <a:cubicBezTo>
                  <a:pt x="15489" y="1138025"/>
                  <a:pt x="15208" y="667985"/>
                  <a:pt x="0" y="35960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6474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Thursday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Expressing ourselves through music, singing and dance…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300E702-B267-42A5-AB4D-E8986E117A9B}"/>
              </a:ext>
            </a:extLst>
          </p:cNvPr>
          <p:cNvSpPr/>
          <p:nvPr/>
        </p:nvSpPr>
        <p:spPr>
          <a:xfrm>
            <a:off x="9554964" y="2526572"/>
            <a:ext cx="2157612" cy="3836128"/>
          </a:xfrm>
          <a:custGeom>
            <a:avLst/>
            <a:gdLst>
              <a:gd name="connsiteX0" fmla="*/ 0 w 2157612"/>
              <a:gd name="connsiteY0" fmla="*/ 359609 h 3836128"/>
              <a:gd name="connsiteX1" fmla="*/ 359609 w 2157612"/>
              <a:gd name="connsiteY1" fmla="*/ 0 h 3836128"/>
              <a:gd name="connsiteX2" fmla="*/ 824690 w 2157612"/>
              <a:gd name="connsiteY2" fmla="*/ 0 h 3836128"/>
              <a:gd name="connsiteX3" fmla="*/ 1318538 w 2157612"/>
              <a:gd name="connsiteY3" fmla="*/ 0 h 3836128"/>
              <a:gd name="connsiteX4" fmla="*/ 1798003 w 2157612"/>
              <a:gd name="connsiteY4" fmla="*/ 0 h 3836128"/>
              <a:gd name="connsiteX5" fmla="*/ 2157612 w 2157612"/>
              <a:gd name="connsiteY5" fmla="*/ 359609 h 3836128"/>
              <a:gd name="connsiteX6" fmla="*/ 2157612 w 2157612"/>
              <a:gd name="connsiteY6" fmla="*/ 920653 h 3836128"/>
              <a:gd name="connsiteX7" fmla="*/ 2157612 w 2157612"/>
              <a:gd name="connsiteY7" fmla="*/ 1575204 h 3836128"/>
              <a:gd name="connsiteX8" fmla="*/ 2157612 w 2157612"/>
              <a:gd name="connsiteY8" fmla="*/ 2105079 h 3836128"/>
              <a:gd name="connsiteX9" fmla="*/ 2157612 w 2157612"/>
              <a:gd name="connsiteY9" fmla="*/ 2790799 h 3836128"/>
              <a:gd name="connsiteX10" fmla="*/ 2157612 w 2157612"/>
              <a:gd name="connsiteY10" fmla="*/ 3476519 h 3836128"/>
              <a:gd name="connsiteX11" fmla="*/ 1798003 w 2157612"/>
              <a:gd name="connsiteY11" fmla="*/ 3836128 h 3836128"/>
              <a:gd name="connsiteX12" fmla="*/ 1304154 w 2157612"/>
              <a:gd name="connsiteY12" fmla="*/ 3836128 h 3836128"/>
              <a:gd name="connsiteX13" fmla="*/ 824690 w 2157612"/>
              <a:gd name="connsiteY13" fmla="*/ 3836128 h 3836128"/>
              <a:gd name="connsiteX14" fmla="*/ 359609 w 2157612"/>
              <a:gd name="connsiteY14" fmla="*/ 3836128 h 3836128"/>
              <a:gd name="connsiteX15" fmla="*/ 0 w 2157612"/>
              <a:gd name="connsiteY15" fmla="*/ 3476519 h 3836128"/>
              <a:gd name="connsiteX16" fmla="*/ 0 w 2157612"/>
              <a:gd name="connsiteY16" fmla="*/ 2790799 h 3836128"/>
              <a:gd name="connsiteX17" fmla="*/ 0 w 2157612"/>
              <a:gd name="connsiteY17" fmla="*/ 2229755 h 3836128"/>
              <a:gd name="connsiteX18" fmla="*/ 0 w 2157612"/>
              <a:gd name="connsiteY18" fmla="*/ 1637542 h 3836128"/>
              <a:gd name="connsiteX19" fmla="*/ 0 w 2157612"/>
              <a:gd name="connsiteY19" fmla="*/ 951822 h 3836128"/>
              <a:gd name="connsiteX20" fmla="*/ 0 w 2157612"/>
              <a:gd name="connsiteY20" fmla="*/ 359609 h 383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7612" h="3836128" fill="none" extrusionOk="0">
                <a:moveTo>
                  <a:pt x="0" y="359609"/>
                </a:moveTo>
                <a:cubicBezTo>
                  <a:pt x="-12420" y="201882"/>
                  <a:pt x="194366" y="-12330"/>
                  <a:pt x="359609" y="0"/>
                </a:cubicBezTo>
                <a:cubicBezTo>
                  <a:pt x="587253" y="6092"/>
                  <a:pt x="597961" y="-2365"/>
                  <a:pt x="824690" y="0"/>
                </a:cubicBezTo>
                <a:cubicBezTo>
                  <a:pt x="1051419" y="2365"/>
                  <a:pt x="1077042" y="-8874"/>
                  <a:pt x="1318538" y="0"/>
                </a:cubicBezTo>
                <a:cubicBezTo>
                  <a:pt x="1560034" y="8874"/>
                  <a:pt x="1577495" y="-15122"/>
                  <a:pt x="1798003" y="0"/>
                </a:cubicBezTo>
                <a:cubicBezTo>
                  <a:pt x="1958968" y="30514"/>
                  <a:pt x="2189467" y="190003"/>
                  <a:pt x="2157612" y="359609"/>
                </a:cubicBezTo>
                <a:cubicBezTo>
                  <a:pt x="2160265" y="583675"/>
                  <a:pt x="2159682" y="640138"/>
                  <a:pt x="2157612" y="920653"/>
                </a:cubicBezTo>
                <a:cubicBezTo>
                  <a:pt x="2155542" y="1201168"/>
                  <a:pt x="2165398" y="1287948"/>
                  <a:pt x="2157612" y="1575204"/>
                </a:cubicBezTo>
                <a:cubicBezTo>
                  <a:pt x="2149826" y="1862460"/>
                  <a:pt x="2169864" y="1943325"/>
                  <a:pt x="2157612" y="2105079"/>
                </a:cubicBezTo>
                <a:cubicBezTo>
                  <a:pt x="2145360" y="2266833"/>
                  <a:pt x="2145738" y="2512015"/>
                  <a:pt x="2157612" y="2790799"/>
                </a:cubicBezTo>
                <a:cubicBezTo>
                  <a:pt x="2169486" y="3069583"/>
                  <a:pt x="2149510" y="3146720"/>
                  <a:pt x="2157612" y="3476519"/>
                </a:cubicBezTo>
                <a:cubicBezTo>
                  <a:pt x="2154294" y="3672001"/>
                  <a:pt x="2031230" y="3838052"/>
                  <a:pt x="1798003" y="3836128"/>
                </a:cubicBezTo>
                <a:cubicBezTo>
                  <a:pt x="1600564" y="3849810"/>
                  <a:pt x="1523506" y="3822443"/>
                  <a:pt x="1304154" y="3836128"/>
                </a:cubicBezTo>
                <a:cubicBezTo>
                  <a:pt x="1084802" y="3849813"/>
                  <a:pt x="1058443" y="3812935"/>
                  <a:pt x="824690" y="3836128"/>
                </a:cubicBezTo>
                <a:cubicBezTo>
                  <a:pt x="590937" y="3859321"/>
                  <a:pt x="582545" y="3821285"/>
                  <a:pt x="359609" y="3836128"/>
                </a:cubicBezTo>
                <a:cubicBezTo>
                  <a:pt x="200436" y="3858909"/>
                  <a:pt x="-17632" y="3718513"/>
                  <a:pt x="0" y="3476519"/>
                </a:cubicBezTo>
                <a:cubicBezTo>
                  <a:pt x="7650" y="3311608"/>
                  <a:pt x="29603" y="2974283"/>
                  <a:pt x="0" y="2790799"/>
                </a:cubicBezTo>
                <a:cubicBezTo>
                  <a:pt x="-29603" y="2607315"/>
                  <a:pt x="-7154" y="2508338"/>
                  <a:pt x="0" y="2229755"/>
                </a:cubicBezTo>
                <a:cubicBezTo>
                  <a:pt x="7154" y="1951172"/>
                  <a:pt x="-10050" y="1867545"/>
                  <a:pt x="0" y="1637542"/>
                </a:cubicBezTo>
                <a:cubicBezTo>
                  <a:pt x="10050" y="1407539"/>
                  <a:pt x="-16090" y="1136589"/>
                  <a:pt x="0" y="951822"/>
                </a:cubicBezTo>
                <a:cubicBezTo>
                  <a:pt x="16090" y="767055"/>
                  <a:pt x="21831" y="578406"/>
                  <a:pt x="0" y="359609"/>
                </a:cubicBezTo>
                <a:close/>
              </a:path>
              <a:path w="2157612" h="3836128" stroke="0" extrusionOk="0">
                <a:moveTo>
                  <a:pt x="0" y="359609"/>
                </a:moveTo>
                <a:cubicBezTo>
                  <a:pt x="8447" y="153205"/>
                  <a:pt x="164742" y="-10689"/>
                  <a:pt x="359609" y="0"/>
                </a:cubicBezTo>
                <a:cubicBezTo>
                  <a:pt x="499550" y="-16152"/>
                  <a:pt x="639081" y="12309"/>
                  <a:pt x="795922" y="0"/>
                </a:cubicBezTo>
                <a:cubicBezTo>
                  <a:pt x="952763" y="-12309"/>
                  <a:pt x="1135249" y="14176"/>
                  <a:pt x="1261003" y="0"/>
                </a:cubicBezTo>
                <a:cubicBezTo>
                  <a:pt x="1386757" y="-14176"/>
                  <a:pt x="1544239" y="19957"/>
                  <a:pt x="1798003" y="0"/>
                </a:cubicBezTo>
                <a:cubicBezTo>
                  <a:pt x="2001322" y="29706"/>
                  <a:pt x="2187686" y="147723"/>
                  <a:pt x="2157612" y="359609"/>
                </a:cubicBezTo>
                <a:cubicBezTo>
                  <a:pt x="2178887" y="633975"/>
                  <a:pt x="2168131" y="659221"/>
                  <a:pt x="2157612" y="920653"/>
                </a:cubicBezTo>
                <a:cubicBezTo>
                  <a:pt x="2147093" y="1182085"/>
                  <a:pt x="2173955" y="1357266"/>
                  <a:pt x="2157612" y="1481697"/>
                </a:cubicBezTo>
                <a:cubicBezTo>
                  <a:pt x="2141269" y="1606128"/>
                  <a:pt x="2147901" y="1823087"/>
                  <a:pt x="2157612" y="2011571"/>
                </a:cubicBezTo>
                <a:cubicBezTo>
                  <a:pt x="2167323" y="2200055"/>
                  <a:pt x="2180237" y="2461402"/>
                  <a:pt x="2157612" y="2697292"/>
                </a:cubicBezTo>
                <a:cubicBezTo>
                  <a:pt x="2134987" y="2933182"/>
                  <a:pt x="2146888" y="3177195"/>
                  <a:pt x="2157612" y="3476519"/>
                </a:cubicBezTo>
                <a:cubicBezTo>
                  <a:pt x="2192156" y="3675441"/>
                  <a:pt x="2004468" y="3817780"/>
                  <a:pt x="1798003" y="3836128"/>
                </a:cubicBezTo>
                <a:cubicBezTo>
                  <a:pt x="1700538" y="3827419"/>
                  <a:pt x="1472087" y="3826515"/>
                  <a:pt x="1347306" y="3836128"/>
                </a:cubicBezTo>
                <a:cubicBezTo>
                  <a:pt x="1222525" y="3845741"/>
                  <a:pt x="988692" y="3820213"/>
                  <a:pt x="867842" y="3836128"/>
                </a:cubicBezTo>
                <a:cubicBezTo>
                  <a:pt x="746992" y="3852043"/>
                  <a:pt x="570342" y="3820432"/>
                  <a:pt x="359609" y="3836128"/>
                </a:cubicBezTo>
                <a:cubicBezTo>
                  <a:pt x="139797" y="3842270"/>
                  <a:pt x="-929" y="3670105"/>
                  <a:pt x="0" y="3476519"/>
                </a:cubicBezTo>
                <a:cubicBezTo>
                  <a:pt x="-3898" y="3318062"/>
                  <a:pt x="-22618" y="3125958"/>
                  <a:pt x="0" y="2915475"/>
                </a:cubicBezTo>
                <a:cubicBezTo>
                  <a:pt x="22618" y="2704992"/>
                  <a:pt x="9453" y="2539345"/>
                  <a:pt x="0" y="2385600"/>
                </a:cubicBezTo>
                <a:cubicBezTo>
                  <a:pt x="-9453" y="2231856"/>
                  <a:pt x="20100" y="2019614"/>
                  <a:pt x="0" y="1793388"/>
                </a:cubicBezTo>
                <a:cubicBezTo>
                  <a:pt x="-20100" y="1567162"/>
                  <a:pt x="-15489" y="1389001"/>
                  <a:pt x="0" y="1263513"/>
                </a:cubicBezTo>
                <a:cubicBezTo>
                  <a:pt x="15489" y="1138025"/>
                  <a:pt x="15208" y="667985"/>
                  <a:pt x="0" y="359609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6474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Friday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Expressing ourselves through our clothes and appearance…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*Dress to Express day!</a:t>
            </a:r>
          </a:p>
        </p:txBody>
      </p:sp>
    </p:spTree>
    <p:extLst>
      <p:ext uri="{BB962C8B-B14F-4D97-AF65-F5344CB8AC3E}">
        <p14:creationId xmlns:p14="http://schemas.microsoft.com/office/powerpoint/2010/main" val="256012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442985"/>
            <a:ext cx="11881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Tuesday: Expression through art</a:t>
            </a:r>
            <a:endParaRPr lang="en-US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FEC69-220A-4CBE-8243-5CA686B48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52B19D-797D-42F5-ABB6-3D7D5B07CC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9425" y="884177"/>
            <a:ext cx="650875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1AE191-307A-4684-ABFB-8C0D8E772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  <p:pic>
        <p:nvPicPr>
          <p:cNvPr id="23" name="Online Media 4" title="Music &amp; Movement 5 emotions Excited Angry Happy Silly Sad from the Game">
            <a:hlinkClick r:id="" action="ppaction://media"/>
            <a:extLst>
              <a:ext uri="{FF2B5EF4-FFF2-40B4-BE49-F238E27FC236}">
                <a16:creationId xmlns:a16="http://schemas.microsoft.com/office/drawing/2014/main" id="{9EB304DF-A42B-4DD3-BC08-A03B5447BD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495227" y="1711325"/>
            <a:ext cx="7829873" cy="442387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44509E-A7BA-4D83-A56A-9A59CAC30A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77450" y="436562"/>
            <a:ext cx="860425" cy="86042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E8BD97-366C-4BEB-BA4F-00269C025608}"/>
              </a:ext>
            </a:extLst>
          </p:cNvPr>
          <p:cNvSpPr/>
          <p:nvPr/>
        </p:nvSpPr>
        <p:spPr>
          <a:xfrm>
            <a:off x="2809713" y="6297128"/>
            <a:ext cx="7200900" cy="398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Press for video:  https://youtu.be/eD9xCF22jKE</a:t>
            </a:r>
          </a:p>
        </p:txBody>
      </p:sp>
    </p:spTree>
    <p:extLst>
      <p:ext uri="{BB962C8B-B14F-4D97-AF65-F5344CB8AC3E}">
        <p14:creationId xmlns:p14="http://schemas.microsoft.com/office/powerpoint/2010/main" val="40509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1E4515-FCD3-4ED7-9829-CA4C9B904A81}"/>
              </a:ext>
            </a:extLst>
          </p:cNvPr>
          <p:cNvSpPr/>
          <p:nvPr/>
        </p:nvSpPr>
        <p:spPr>
          <a:xfrm>
            <a:off x="0" y="2346106"/>
            <a:ext cx="12238546" cy="2165787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82015-4408-4663-9F21-EF950F5E2F51}"/>
              </a:ext>
            </a:extLst>
          </p:cNvPr>
          <p:cNvSpPr/>
          <p:nvPr/>
        </p:nvSpPr>
        <p:spPr>
          <a:xfrm>
            <a:off x="0" y="4522304"/>
            <a:ext cx="12192000" cy="2335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EDB79E-7F34-41A5-8478-C3B21808D5BB}"/>
              </a:ext>
            </a:extLst>
          </p:cNvPr>
          <p:cNvSpPr txBox="1"/>
          <p:nvPr/>
        </p:nvSpPr>
        <p:spPr>
          <a:xfrm>
            <a:off x="3348748" y="2459503"/>
            <a:ext cx="7922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choolbell" panose="02000000000000000000" pitchFamily="2" charset="0"/>
                <a:ea typeface="Schoolbell" panose="02000000000000000000" pitchFamily="2" charset="0"/>
                <a:cs typeface="Shonar Bangla" panose="02020603050405020304" pitchFamily="18" charset="0"/>
              </a:rPr>
              <a:t>Thank you for taking part in</a:t>
            </a:r>
          </a:p>
          <a:p>
            <a:pPr algn="ctr"/>
            <a:r>
              <a:rPr lang="en-GB" altLang="en-US" sz="4000" dirty="0">
                <a:solidFill>
                  <a:schemeClr val="bg1"/>
                </a:solidFill>
                <a:latin typeface="Schoolbell" panose="02000000000000000000" pitchFamily="2" charset="0"/>
                <a:ea typeface="Schoolbell" panose="02000000000000000000" pitchFamily="2" charset="0"/>
                <a:cs typeface="Shonar Bangla" panose="02020603050405020304" pitchFamily="18" charset="0"/>
              </a:rPr>
              <a:t> “Take 5s” for </a:t>
            </a:r>
          </a:p>
          <a:p>
            <a:pPr algn="ctr"/>
            <a:r>
              <a:rPr lang="en-GB" altLang="en-US" sz="4000" dirty="0">
                <a:solidFill>
                  <a:schemeClr val="bg1"/>
                </a:solidFill>
                <a:latin typeface="Schoolbell" panose="02000000000000000000" pitchFamily="2" charset="0"/>
                <a:ea typeface="Schoolbell" panose="02000000000000000000" pitchFamily="2" charset="0"/>
                <a:cs typeface="Shonar Bangla" panose="02020603050405020304" pitchFamily="18" charset="0"/>
              </a:rPr>
              <a:t>Children’s Mental Health Week 2021</a:t>
            </a:r>
            <a:endParaRPr lang="en-GB" dirty="0">
              <a:latin typeface="Schoolbell" panose="02000000000000000000" pitchFamily="2" charset="0"/>
              <a:ea typeface="Schoolbell" panose="02000000000000000000" pitchFamily="2" charset="0"/>
              <a:cs typeface="Shonar Bangla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0F4AF0-2DDA-48A9-A191-09939D496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65" y="450158"/>
            <a:ext cx="3196053" cy="4501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E1B11E4-E46E-40AC-92F2-AECEEB1A4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9" y="5513625"/>
            <a:ext cx="3521552" cy="13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25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110</Words>
  <Application>Microsoft Office PowerPoint</Application>
  <PresentationFormat>Widescreen</PresentationFormat>
  <Paragraphs>33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Schoolbell</vt:lpstr>
      <vt:lpstr>Showcard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jewitt</dc:creator>
  <cp:lastModifiedBy>natalie jewitt</cp:lastModifiedBy>
  <cp:revision>3</cp:revision>
  <dcterms:created xsi:type="dcterms:W3CDTF">2021-01-29T18:37:20Z</dcterms:created>
  <dcterms:modified xsi:type="dcterms:W3CDTF">2021-02-02T08:24:54Z</dcterms:modified>
</cp:coreProperties>
</file>