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48DF-BF88-4B0E-8C32-6A48901BD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6DE58-8882-488E-9FA5-A2FA6C019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0819-E2C8-4E8D-B294-F615EBB9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DF6A0-6701-475D-8188-C2B5BD0C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BBE98-8468-46CB-A2B8-30C3F6F2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7711-987F-4909-81F7-9F674348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61B39-C202-4443-BB56-09779E4AA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06978-11D6-42A2-B326-1CBE12B9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FEB1-9ABB-4B83-8326-50349BC2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72C2-39FB-4C00-93B4-E48168A8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9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33F19-EEA1-495D-B346-8A7A52078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617E0-4FB1-419D-AE80-3D09ECD4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C495D-918B-4578-9550-D114633E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C688-3F51-4308-987B-EB8D2020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72CCC-D952-4473-9C9E-9A6CB967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40B7-F667-4403-9A37-D9736B51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0674-25F2-43D5-BE90-116E9781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EDEA-DC62-4E09-982F-A12B1C8C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3B88-CE5F-4EF2-86B4-E0C2D99A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E5F3-B5FC-4CE3-B9AF-728890EF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B625-7C30-496D-B328-C68F91FD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CA335-D678-43AF-B93E-D53202EF5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CA01-77AD-494D-B8D5-1DC146E5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AC34-F61E-4863-9872-DF72269E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476C5-DC16-440E-B866-6F238FFC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5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6F63-1E22-4D02-8A8E-CD474650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A7F0-D047-46D5-BE6C-E3A00D33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54F49-3FE4-490E-92CE-C23AE96F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1AEF-499E-44D5-8A4B-E5E444AF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2F6D7-3A02-4244-9D08-3FFD2516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EF9F3-6DEB-4531-A6C2-02044551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0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315-64AC-4A7B-A6B3-C80A9A98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FEEA-660B-4585-917E-35FBC1B9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27E09-E070-4B5D-93C2-0D8D5EB33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5CBA5-8D37-4550-9EF1-3589D2D97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2E74C-1BA6-4B33-9A70-758E8E6BE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46348-F8CE-4016-81C3-BCADEB40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52A8F-8EBA-434A-BB28-174F4034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4E046-351C-4460-BEFF-23857F8E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3301-CC5F-49B6-9278-01AEF95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9E7FC-1997-4DBD-9CB8-F06EBA0C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22497-7A3C-4894-940B-2931BA79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DFB3A-529E-44FC-9996-BA658303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FF9BC-E445-4D1E-88EB-9A26BF2C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DC227-436D-4DB0-9D4E-865AFF0F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87BE2-6403-4EFD-B8FC-7210B63A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0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CEBD-F266-4ECF-91FF-58940A26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0DCC-E1CB-4994-A8F8-AA5C87CF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CCE1C-813F-4CD0-B7BD-99CCE3BF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72FA-798B-46EB-B69A-B0EAA826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15A14-5A96-402E-A249-41EA0497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79E7-BF93-4288-AA2E-8F6C119C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511F-4C04-4316-AF62-DEBC93B6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28492-E557-435E-9131-D18D1C5C6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A3ECF-F9FC-47A8-96D1-AB500AD8E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DC304-0FB6-4A05-AD5D-944BD5D6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0BFAF-80DB-4CCA-A857-E263318F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6A5E7-A64F-4A6C-9041-46B962E6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7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BB18E-0463-4666-9B5F-F9CACD6E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14FF3-3035-47E4-8CAA-C08189EEA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D9503-21FD-4155-8881-F338F3399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47E1-F641-4508-BE62-E65EC259676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8F03-70F9-4C9C-A15B-002603341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7F53B-31ED-4C96-8FEB-F0B41DC3D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4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video" Target="https://www.youtube.com/embed/eD9xCF22jKE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FEC69-220A-4CBE-8243-5CA686B4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52B19D-797D-42F5-ABB6-3D7D5B07C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9425" y="884177"/>
            <a:ext cx="650875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1AE191-307A-4684-ABFB-8C0D8E772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pic>
        <p:nvPicPr>
          <p:cNvPr id="23" name="Online Media 4" title="Music &amp; Movement 5 emotions Excited Angry Happy Silly Sad from the Game">
            <a:hlinkClick r:id="" action="ppaction://media"/>
            <a:extLst>
              <a:ext uri="{FF2B5EF4-FFF2-40B4-BE49-F238E27FC236}">
                <a16:creationId xmlns:a16="http://schemas.microsoft.com/office/drawing/2014/main" id="{9EB304DF-A42B-4DD3-BC08-A03B5447BD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95227" y="1711325"/>
            <a:ext cx="7829873" cy="442387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44509E-A7BA-4D83-A56A-9A59CAC30A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7450" y="436562"/>
            <a:ext cx="860425" cy="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Showcard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1</cp:revision>
  <dcterms:created xsi:type="dcterms:W3CDTF">2021-01-29T18:37:20Z</dcterms:created>
  <dcterms:modified xsi:type="dcterms:W3CDTF">2021-01-29T18:37:58Z</dcterms:modified>
</cp:coreProperties>
</file>