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8" r:id="rId2"/>
    <p:sldId id="437" r:id="rId3"/>
    <p:sldId id="43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B1EA-EB60-459F-A437-BECAFD435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B25D68-7513-40B1-9B8E-52486FD72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0E26C-7D98-40F9-8D51-3B6AFC6A4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4862-0FE0-474B-A94C-BDACDD5DC89D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E2A90-A17C-4D52-8ECA-903B36970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75A27-FA27-4624-BBF1-531D6733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A3FC-CAFC-41EF-BD2D-B4D01E091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41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0B99D-D653-4996-BA21-814470333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FFD49C-F660-46AC-9F12-9D9532093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C20AF-07A4-47D2-8363-7DB16E43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4862-0FE0-474B-A94C-BDACDD5DC89D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1B220-DE32-43F1-BAAF-3D6DCA74D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68F9E-6BF9-42F6-8B0F-2D87D6D7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A3FC-CAFC-41EF-BD2D-B4D01E091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30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07D443-D502-49C7-A6EE-414114114B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F7D89B-0C94-42F6-8796-D10007EFD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510FC-37B0-432D-B860-783BF8D0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4862-0FE0-474B-A94C-BDACDD5DC89D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D3FEE-0E76-49F2-BB7E-C9A63587B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346F9-4343-4CEB-9C83-BBC8622CB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A3FC-CAFC-41EF-BD2D-B4D01E091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ADC7C-9665-451F-8DFD-A1E1DCFA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FF52F-00C2-4390-8C89-A2E87A98D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A8F6F-86D6-4228-86DB-869873977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4862-0FE0-474B-A94C-BDACDD5DC89D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52194-7D70-4558-AF97-3073F7D57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0F42F-00F3-4DDB-B814-0FD46BD89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A3FC-CAFC-41EF-BD2D-B4D01E091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65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7E16-E399-4718-974A-B4EC171EA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982E9-DF28-46E2-BA26-6C1BE702B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8F696-0F9F-47F2-97D1-018895273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4862-0FE0-474B-A94C-BDACDD5DC89D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D321C-D143-4AFA-9C59-4983B847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1A33A-CA98-4C2B-A825-7F99FF6B0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A3FC-CAFC-41EF-BD2D-B4D01E091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3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81949-8947-40E8-BD89-E01E7BA69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A7FF8-B402-4B53-9E4C-07BE881C03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D05C9-1242-41EA-8C90-9B47B660C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E2B88-DBB0-4A04-83DE-49A8A5343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4862-0FE0-474B-A94C-BDACDD5DC89D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15945-37DF-457A-A95D-3AC74A10A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0BC9C9-3A26-4C5B-8A63-8A86D8762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A3FC-CAFC-41EF-BD2D-B4D01E091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021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33960-BFEF-44D7-83CA-69E2BEA18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F0EA2-7914-4AA5-A721-4BFC4EF3C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16412-52A6-4399-9D0F-F3D9F079C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7ADDCF-9C94-4BF9-87B7-159C576732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8E13B3-F496-4BC0-87FF-E066B9EFA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A45A1D-1124-42A8-904C-71B208A0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4862-0FE0-474B-A94C-BDACDD5DC89D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585CC4-C21E-466D-B294-1D9D3781E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FCB227-6E23-4504-AE6C-48999F74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A3FC-CAFC-41EF-BD2D-B4D01E091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62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C41A5-92AB-4279-B36D-A6B35631F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BB871C-9085-4B35-BA22-170901375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4862-0FE0-474B-A94C-BDACDD5DC89D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69E3F-82F3-484C-B390-C0612EC1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0AA1B6-6EBE-46DE-995B-911120F88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A3FC-CAFC-41EF-BD2D-B4D01E091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96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9865F-758D-43CD-8B02-96505F9FA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4862-0FE0-474B-A94C-BDACDD5DC89D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B7D82-423B-4BDE-AED4-810E98617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9E7D4-4955-407B-819C-108A7EC25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A3FC-CAFC-41EF-BD2D-B4D01E091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81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3F6A2-81BF-48CD-9467-E491EDE8D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73135-9F25-4E50-A75F-8D6E3E3C6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21455-4B51-4C43-B021-1AB047A52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54003-69A8-46F4-A882-F50EB303F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4862-0FE0-474B-A94C-BDACDD5DC89D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FE907-2BB7-4F10-83DD-10D5501A6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6142B-175B-485E-8F22-8D534B855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A3FC-CAFC-41EF-BD2D-B4D01E091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21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A1E5-03D5-4DB5-93B2-D52750CE0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020C63-49D4-4C89-95B2-C4438D432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FB837-F252-4704-80FF-6D5C816AD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36FD8-D0BC-4358-9648-78459B7B1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4862-0FE0-474B-A94C-BDACDD5DC89D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360E58-3C5E-4A2E-93C3-1403762B8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105F6-BE81-4372-AA1C-E29CD75B3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A3FC-CAFC-41EF-BD2D-B4D01E091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86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C2D073-21D9-4074-A897-A911FF5B2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E4E77-E5A1-435A-9A41-D3D1F732B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58302-F2F2-4B24-A37B-73F813EBBB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84862-0FE0-474B-A94C-BDACDD5DC89D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A792B-FDBB-401F-907D-63A677AE6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AC0B9-70AB-4A11-8DB4-A7B1269C8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1A3FC-CAFC-41EF-BD2D-B4D01E091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ozKW1M97JXE?feature=oembed" TargetMode="External"/><Relationship Id="rId7" Type="http://schemas.openxmlformats.org/officeDocument/2006/relationships/image" Target="../media/image4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M-6W6yk5gb4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928330-6C35-4140-B817-22C3D22A8468}"/>
              </a:ext>
            </a:extLst>
          </p:cNvPr>
          <p:cNvSpPr txBox="1"/>
          <p:nvPr/>
        </p:nvSpPr>
        <p:spPr>
          <a:xfrm>
            <a:off x="310086" y="442985"/>
            <a:ext cx="118819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4000" dirty="0">
                <a:solidFill>
                  <a:schemeClr val="bg1"/>
                </a:solidFill>
                <a:latin typeface="Showcard Gothic" panose="04020904020102020604" pitchFamily="82" charset="0"/>
                <a:ea typeface="Schoolbell" panose="02000000000000000000" pitchFamily="2" charset="0"/>
                <a:cs typeface="Arial" panose="020B0604020202020204" pitchFamily="34" charset="0"/>
              </a:rPr>
              <a:t>Tuesday: Expression through art</a:t>
            </a:r>
            <a:endParaRPr lang="en-US" altLang="en-US" sz="4000" dirty="0">
              <a:solidFill>
                <a:schemeClr val="bg1"/>
              </a:solidFill>
              <a:latin typeface="Showcard Gothic" panose="04020904020102020604" pitchFamily="82" charset="0"/>
              <a:ea typeface="Schoolbel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77A7478-A918-4994-A6F2-A4D4AD2596E1}"/>
              </a:ext>
            </a:extLst>
          </p:cNvPr>
          <p:cNvSpPr/>
          <p:nvPr/>
        </p:nvSpPr>
        <p:spPr>
          <a:xfrm>
            <a:off x="1890178" y="5274317"/>
            <a:ext cx="1799437" cy="50676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choolbell" panose="02000000000000000000" pitchFamily="2" charset="0"/>
                <a:ea typeface="Schoolbell" panose="02000000000000000000" pitchFamily="2" charset="0"/>
              </a:rPr>
              <a:t>Painting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5406232-A9F7-4368-AE1C-5F3E53BB89A0}"/>
              </a:ext>
            </a:extLst>
          </p:cNvPr>
          <p:cNvSpPr/>
          <p:nvPr/>
        </p:nvSpPr>
        <p:spPr>
          <a:xfrm>
            <a:off x="4779884" y="5600110"/>
            <a:ext cx="1799437" cy="50676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choolbell" panose="02000000000000000000" pitchFamily="2" charset="0"/>
                <a:ea typeface="Schoolbell" panose="02000000000000000000" pitchFamily="2" charset="0"/>
              </a:rPr>
              <a:t>Colouring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EEBDCFE-19F1-4A4A-9405-EBFC58EC9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10" y="4762"/>
            <a:ext cx="12192000" cy="6848475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504CF7C-A09F-4A38-AB8E-B6A9C80127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59726" y="593727"/>
            <a:ext cx="813123" cy="81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2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1F43AE-6859-4DCD-8F51-E2CA4FBC2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" y="152400"/>
            <a:ext cx="12182475" cy="65532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371F87-E3DE-440B-8731-4B82E9C13E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28250" y="438011"/>
            <a:ext cx="635000" cy="635000"/>
          </a:xfrm>
          <a:prstGeom prst="rect">
            <a:avLst/>
          </a:prstGeom>
        </p:spPr>
      </p:pic>
      <p:pic>
        <p:nvPicPr>
          <p:cNvPr id="10" name="Online Media 6" title="The Squiggle Game - Children's Mental Health Week 2021">
            <a:hlinkClick r:id="" action="ppaction://media"/>
            <a:extLst>
              <a:ext uri="{FF2B5EF4-FFF2-40B4-BE49-F238E27FC236}">
                <a16:creationId xmlns:a16="http://schemas.microsoft.com/office/drawing/2014/main" id="{E47CDCBC-F0D9-4E89-9021-035102342AD1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3442318" y="1576286"/>
            <a:ext cx="7625732" cy="430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4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EF0C02-88E1-4D24-BA9C-4BBB20104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2182475" cy="672465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AB49B4B-9053-4F20-B20B-17F8DBBC23D7}"/>
              </a:ext>
            </a:extLst>
          </p:cNvPr>
          <p:cNvSpPr/>
          <p:nvPr/>
        </p:nvSpPr>
        <p:spPr>
          <a:xfrm>
            <a:off x="2714345" y="1668399"/>
            <a:ext cx="6041512" cy="4991100"/>
          </a:xfrm>
          <a:custGeom>
            <a:avLst/>
            <a:gdLst>
              <a:gd name="connsiteX0" fmla="*/ 0 w 6041512"/>
              <a:gd name="connsiteY0" fmla="*/ 831867 h 4991100"/>
              <a:gd name="connsiteX1" fmla="*/ 831867 w 6041512"/>
              <a:gd name="connsiteY1" fmla="*/ 0 h 4991100"/>
              <a:gd name="connsiteX2" fmla="*/ 1413486 w 6041512"/>
              <a:gd name="connsiteY2" fmla="*/ 0 h 4991100"/>
              <a:gd name="connsiteX3" fmla="*/ 1995105 w 6041512"/>
              <a:gd name="connsiteY3" fmla="*/ 0 h 4991100"/>
              <a:gd name="connsiteX4" fmla="*/ 2532946 w 6041512"/>
              <a:gd name="connsiteY4" fmla="*/ 0 h 4991100"/>
              <a:gd name="connsiteX5" fmla="*/ 3202121 w 6041512"/>
              <a:gd name="connsiteY5" fmla="*/ 0 h 4991100"/>
              <a:gd name="connsiteX6" fmla="*/ 3696185 w 6041512"/>
              <a:gd name="connsiteY6" fmla="*/ 0 h 4991100"/>
              <a:gd name="connsiteX7" fmla="*/ 4321581 w 6041512"/>
              <a:gd name="connsiteY7" fmla="*/ 0 h 4991100"/>
              <a:gd name="connsiteX8" fmla="*/ 5209645 w 6041512"/>
              <a:gd name="connsiteY8" fmla="*/ 0 h 4991100"/>
              <a:gd name="connsiteX9" fmla="*/ 6041512 w 6041512"/>
              <a:gd name="connsiteY9" fmla="*/ 831867 h 4991100"/>
              <a:gd name="connsiteX10" fmla="*/ 6041512 w 6041512"/>
              <a:gd name="connsiteY10" fmla="*/ 1464067 h 4991100"/>
              <a:gd name="connsiteX11" fmla="*/ 6041512 w 6041512"/>
              <a:gd name="connsiteY11" fmla="*/ 2129540 h 4991100"/>
              <a:gd name="connsiteX12" fmla="*/ 6041512 w 6041512"/>
              <a:gd name="connsiteY12" fmla="*/ 2861560 h 4991100"/>
              <a:gd name="connsiteX13" fmla="*/ 6041512 w 6041512"/>
              <a:gd name="connsiteY13" fmla="*/ 3493760 h 4991100"/>
              <a:gd name="connsiteX14" fmla="*/ 6041512 w 6041512"/>
              <a:gd name="connsiteY14" fmla="*/ 4159233 h 4991100"/>
              <a:gd name="connsiteX15" fmla="*/ 5209645 w 6041512"/>
              <a:gd name="connsiteY15" fmla="*/ 4991100 h 4991100"/>
              <a:gd name="connsiteX16" fmla="*/ 4584248 w 6041512"/>
              <a:gd name="connsiteY16" fmla="*/ 4991100 h 4991100"/>
              <a:gd name="connsiteX17" fmla="*/ 3915074 w 6041512"/>
              <a:gd name="connsiteY17" fmla="*/ 4991100 h 4991100"/>
              <a:gd name="connsiteX18" fmla="*/ 3289677 w 6041512"/>
              <a:gd name="connsiteY18" fmla="*/ 4991100 h 4991100"/>
              <a:gd name="connsiteX19" fmla="*/ 2576724 w 6041512"/>
              <a:gd name="connsiteY19" fmla="*/ 4991100 h 4991100"/>
              <a:gd name="connsiteX20" fmla="*/ 2082661 w 6041512"/>
              <a:gd name="connsiteY20" fmla="*/ 4991100 h 4991100"/>
              <a:gd name="connsiteX21" fmla="*/ 1501042 w 6041512"/>
              <a:gd name="connsiteY21" fmla="*/ 4991100 h 4991100"/>
              <a:gd name="connsiteX22" fmla="*/ 831867 w 6041512"/>
              <a:gd name="connsiteY22" fmla="*/ 4991100 h 4991100"/>
              <a:gd name="connsiteX23" fmla="*/ 0 w 6041512"/>
              <a:gd name="connsiteY23" fmla="*/ 4159233 h 4991100"/>
              <a:gd name="connsiteX24" fmla="*/ 0 w 6041512"/>
              <a:gd name="connsiteY24" fmla="*/ 3593581 h 4991100"/>
              <a:gd name="connsiteX25" fmla="*/ 0 w 6041512"/>
              <a:gd name="connsiteY25" fmla="*/ 2928108 h 4991100"/>
              <a:gd name="connsiteX26" fmla="*/ 0 w 6041512"/>
              <a:gd name="connsiteY26" fmla="*/ 2295908 h 4991100"/>
              <a:gd name="connsiteX27" fmla="*/ 0 w 6041512"/>
              <a:gd name="connsiteY27" fmla="*/ 1730256 h 4991100"/>
              <a:gd name="connsiteX28" fmla="*/ 0 w 6041512"/>
              <a:gd name="connsiteY28" fmla="*/ 831867 h 499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41512" h="4991100" fill="none" extrusionOk="0">
                <a:moveTo>
                  <a:pt x="0" y="831867"/>
                </a:moveTo>
                <a:cubicBezTo>
                  <a:pt x="-26406" y="429668"/>
                  <a:pt x="464514" y="-51233"/>
                  <a:pt x="831867" y="0"/>
                </a:cubicBezTo>
                <a:cubicBezTo>
                  <a:pt x="1045679" y="-25337"/>
                  <a:pt x="1248268" y="-7702"/>
                  <a:pt x="1413486" y="0"/>
                </a:cubicBezTo>
                <a:cubicBezTo>
                  <a:pt x="1578704" y="7702"/>
                  <a:pt x="1873822" y="-19114"/>
                  <a:pt x="1995105" y="0"/>
                </a:cubicBezTo>
                <a:cubicBezTo>
                  <a:pt x="2116388" y="19114"/>
                  <a:pt x="2360672" y="-24039"/>
                  <a:pt x="2532946" y="0"/>
                </a:cubicBezTo>
                <a:cubicBezTo>
                  <a:pt x="2705220" y="24039"/>
                  <a:pt x="3018233" y="-19606"/>
                  <a:pt x="3202121" y="0"/>
                </a:cubicBezTo>
                <a:cubicBezTo>
                  <a:pt x="3386009" y="19606"/>
                  <a:pt x="3567415" y="21975"/>
                  <a:pt x="3696185" y="0"/>
                </a:cubicBezTo>
                <a:cubicBezTo>
                  <a:pt x="3824955" y="-21975"/>
                  <a:pt x="4148667" y="-5821"/>
                  <a:pt x="4321581" y="0"/>
                </a:cubicBezTo>
                <a:cubicBezTo>
                  <a:pt x="4494495" y="5821"/>
                  <a:pt x="5030747" y="34802"/>
                  <a:pt x="5209645" y="0"/>
                </a:cubicBezTo>
                <a:cubicBezTo>
                  <a:pt x="5718686" y="-5710"/>
                  <a:pt x="6139737" y="424595"/>
                  <a:pt x="6041512" y="831867"/>
                </a:cubicBezTo>
                <a:cubicBezTo>
                  <a:pt x="6056662" y="999660"/>
                  <a:pt x="6012194" y="1233251"/>
                  <a:pt x="6041512" y="1464067"/>
                </a:cubicBezTo>
                <a:cubicBezTo>
                  <a:pt x="6070830" y="1694883"/>
                  <a:pt x="6011879" y="1979773"/>
                  <a:pt x="6041512" y="2129540"/>
                </a:cubicBezTo>
                <a:cubicBezTo>
                  <a:pt x="6071145" y="2279307"/>
                  <a:pt x="6041718" y="2611313"/>
                  <a:pt x="6041512" y="2861560"/>
                </a:cubicBezTo>
                <a:cubicBezTo>
                  <a:pt x="6041306" y="3111807"/>
                  <a:pt x="6030353" y="3248670"/>
                  <a:pt x="6041512" y="3493760"/>
                </a:cubicBezTo>
                <a:cubicBezTo>
                  <a:pt x="6052671" y="3738850"/>
                  <a:pt x="6054573" y="3851696"/>
                  <a:pt x="6041512" y="4159233"/>
                </a:cubicBezTo>
                <a:cubicBezTo>
                  <a:pt x="6058903" y="4559360"/>
                  <a:pt x="5685121" y="4981625"/>
                  <a:pt x="5209645" y="4991100"/>
                </a:cubicBezTo>
                <a:cubicBezTo>
                  <a:pt x="5030559" y="4997890"/>
                  <a:pt x="4761960" y="4974653"/>
                  <a:pt x="4584248" y="4991100"/>
                </a:cubicBezTo>
                <a:cubicBezTo>
                  <a:pt x="4406536" y="5007547"/>
                  <a:pt x="4188232" y="5001362"/>
                  <a:pt x="3915074" y="4991100"/>
                </a:cubicBezTo>
                <a:cubicBezTo>
                  <a:pt x="3641916" y="4980838"/>
                  <a:pt x="3601858" y="4988851"/>
                  <a:pt x="3289677" y="4991100"/>
                </a:cubicBezTo>
                <a:cubicBezTo>
                  <a:pt x="2977496" y="4993349"/>
                  <a:pt x="2891900" y="5023383"/>
                  <a:pt x="2576724" y="4991100"/>
                </a:cubicBezTo>
                <a:cubicBezTo>
                  <a:pt x="2261548" y="4958817"/>
                  <a:pt x="2261874" y="4974493"/>
                  <a:pt x="2082661" y="4991100"/>
                </a:cubicBezTo>
                <a:cubicBezTo>
                  <a:pt x="1903448" y="5007707"/>
                  <a:pt x="1620893" y="4999538"/>
                  <a:pt x="1501042" y="4991100"/>
                </a:cubicBezTo>
                <a:cubicBezTo>
                  <a:pt x="1381191" y="4982662"/>
                  <a:pt x="1039582" y="4999415"/>
                  <a:pt x="831867" y="4991100"/>
                </a:cubicBezTo>
                <a:cubicBezTo>
                  <a:pt x="436200" y="4960255"/>
                  <a:pt x="-69616" y="4690213"/>
                  <a:pt x="0" y="4159233"/>
                </a:cubicBezTo>
                <a:cubicBezTo>
                  <a:pt x="4175" y="4045628"/>
                  <a:pt x="22448" y="3725620"/>
                  <a:pt x="0" y="3593581"/>
                </a:cubicBezTo>
                <a:cubicBezTo>
                  <a:pt x="-22448" y="3461542"/>
                  <a:pt x="27628" y="3096820"/>
                  <a:pt x="0" y="2928108"/>
                </a:cubicBezTo>
                <a:cubicBezTo>
                  <a:pt x="-27628" y="2759396"/>
                  <a:pt x="16483" y="2521851"/>
                  <a:pt x="0" y="2295908"/>
                </a:cubicBezTo>
                <a:cubicBezTo>
                  <a:pt x="-16483" y="2069965"/>
                  <a:pt x="-23512" y="1927641"/>
                  <a:pt x="0" y="1730256"/>
                </a:cubicBezTo>
                <a:cubicBezTo>
                  <a:pt x="23512" y="1532871"/>
                  <a:pt x="-4641" y="1236437"/>
                  <a:pt x="0" y="831867"/>
                </a:cubicBezTo>
                <a:close/>
              </a:path>
              <a:path w="6041512" h="4991100" stroke="0" extrusionOk="0">
                <a:moveTo>
                  <a:pt x="0" y="831867"/>
                </a:moveTo>
                <a:cubicBezTo>
                  <a:pt x="-36716" y="350161"/>
                  <a:pt x="346692" y="-4126"/>
                  <a:pt x="831867" y="0"/>
                </a:cubicBezTo>
                <a:cubicBezTo>
                  <a:pt x="957270" y="-30988"/>
                  <a:pt x="1224708" y="22053"/>
                  <a:pt x="1457264" y="0"/>
                </a:cubicBezTo>
                <a:cubicBezTo>
                  <a:pt x="1689820" y="-22053"/>
                  <a:pt x="1882862" y="884"/>
                  <a:pt x="1995105" y="0"/>
                </a:cubicBezTo>
                <a:cubicBezTo>
                  <a:pt x="2107348" y="-884"/>
                  <a:pt x="2343637" y="-25619"/>
                  <a:pt x="2620502" y="0"/>
                </a:cubicBezTo>
                <a:cubicBezTo>
                  <a:pt x="2897367" y="25619"/>
                  <a:pt x="3025123" y="-28203"/>
                  <a:pt x="3245899" y="0"/>
                </a:cubicBezTo>
                <a:cubicBezTo>
                  <a:pt x="3466675" y="28203"/>
                  <a:pt x="3810202" y="33157"/>
                  <a:pt x="3958851" y="0"/>
                </a:cubicBezTo>
                <a:cubicBezTo>
                  <a:pt x="4107500" y="-33157"/>
                  <a:pt x="4351900" y="24211"/>
                  <a:pt x="4496693" y="0"/>
                </a:cubicBezTo>
                <a:cubicBezTo>
                  <a:pt x="4641486" y="-24211"/>
                  <a:pt x="4919394" y="-27855"/>
                  <a:pt x="5209645" y="0"/>
                </a:cubicBezTo>
                <a:cubicBezTo>
                  <a:pt x="5570133" y="-32759"/>
                  <a:pt x="5934076" y="402123"/>
                  <a:pt x="6041512" y="831867"/>
                </a:cubicBezTo>
                <a:cubicBezTo>
                  <a:pt x="6063022" y="1093163"/>
                  <a:pt x="6056602" y="1232669"/>
                  <a:pt x="6041512" y="1563888"/>
                </a:cubicBezTo>
                <a:cubicBezTo>
                  <a:pt x="6026422" y="1895107"/>
                  <a:pt x="6059426" y="1897105"/>
                  <a:pt x="6041512" y="2129540"/>
                </a:cubicBezTo>
                <a:cubicBezTo>
                  <a:pt x="6023598" y="2361975"/>
                  <a:pt x="6039922" y="2527141"/>
                  <a:pt x="6041512" y="2761739"/>
                </a:cubicBezTo>
                <a:cubicBezTo>
                  <a:pt x="6043102" y="2996337"/>
                  <a:pt x="6044023" y="3214149"/>
                  <a:pt x="6041512" y="3427212"/>
                </a:cubicBezTo>
                <a:cubicBezTo>
                  <a:pt x="6039001" y="3640275"/>
                  <a:pt x="6011659" y="3925803"/>
                  <a:pt x="6041512" y="4159233"/>
                </a:cubicBezTo>
                <a:cubicBezTo>
                  <a:pt x="5959983" y="4687342"/>
                  <a:pt x="5594147" y="4957809"/>
                  <a:pt x="5209645" y="4991100"/>
                </a:cubicBezTo>
                <a:cubicBezTo>
                  <a:pt x="5053934" y="4961302"/>
                  <a:pt x="4855754" y="4975842"/>
                  <a:pt x="4584248" y="4991100"/>
                </a:cubicBezTo>
                <a:cubicBezTo>
                  <a:pt x="4312742" y="5006358"/>
                  <a:pt x="4202272" y="4981193"/>
                  <a:pt x="4002629" y="4991100"/>
                </a:cubicBezTo>
                <a:cubicBezTo>
                  <a:pt x="3802986" y="5001007"/>
                  <a:pt x="3623751" y="5015136"/>
                  <a:pt x="3421010" y="4991100"/>
                </a:cubicBezTo>
                <a:cubicBezTo>
                  <a:pt x="3218269" y="4967064"/>
                  <a:pt x="3057699" y="4987206"/>
                  <a:pt x="2708058" y="4991100"/>
                </a:cubicBezTo>
                <a:cubicBezTo>
                  <a:pt x="2358417" y="4994994"/>
                  <a:pt x="2290615" y="5002582"/>
                  <a:pt x="2126438" y="4991100"/>
                </a:cubicBezTo>
                <a:cubicBezTo>
                  <a:pt x="1962261" y="4979618"/>
                  <a:pt x="1597456" y="5018376"/>
                  <a:pt x="1413486" y="4991100"/>
                </a:cubicBezTo>
                <a:cubicBezTo>
                  <a:pt x="1229516" y="4963824"/>
                  <a:pt x="956801" y="5004901"/>
                  <a:pt x="831867" y="4991100"/>
                </a:cubicBezTo>
                <a:cubicBezTo>
                  <a:pt x="348359" y="4972300"/>
                  <a:pt x="51430" y="4619482"/>
                  <a:pt x="0" y="4159233"/>
                </a:cubicBezTo>
                <a:cubicBezTo>
                  <a:pt x="-12376" y="3915176"/>
                  <a:pt x="-12594" y="3639162"/>
                  <a:pt x="0" y="3460486"/>
                </a:cubicBezTo>
                <a:cubicBezTo>
                  <a:pt x="12594" y="3281810"/>
                  <a:pt x="-17128" y="2963443"/>
                  <a:pt x="0" y="2728466"/>
                </a:cubicBezTo>
                <a:cubicBezTo>
                  <a:pt x="17128" y="2493489"/>
                  <a:pt x="-22830" y="2379996"/>
                  <a:pt x="0" y="2129540"/>
                </a:cubicBezTo>
                <a:cubicBezTo>
                  <a:pt x="22830" y="1879084"/>
                  <a:pt x="-25307" y="1670469"/>
                  <a:pt x="0" y="1430793"/>
                </a:cubicBezTo>
                <a:cubicBezTo>
                  <a:pt x="25307" y="1191117"/>
                  <a:pt x="-11358" y="1002179"/>
                  <a:pt x="0" y="83186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419419255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u="sng" dirty="0">
                <a:solidFill>
                  <a:schemeClr val="tx1"/>
                </a:solidFill>
                <a:latin typeface="Times New Roman" panose="02020603050405020304" pitchFamily="18" charset="0"/>
                <a:ea typeface="Schoolbell" panose="02000000000000000000" pitchFamily="2" charset="0"/>
                <a:cs typeface="Times New Roman" panose="02020603050405020304" pitchFamily="18" charset="0"/>
              </a:rPr>
              <a:t>Instructions: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1. Watch: The Color Monster : Kids books read aloud by Books with Blue - YouTube</a:t>
            </a:r>
            <a:endParaRPr lang="en-GB" sz="2800" u="sng" dirty="0">
              <a:solidFill>
                <a:schemeClr val="tx1"/>
              </a:solidFill>
              <a:latin typeface="Times New Roman" panose="02020603050405020304" pitchFamily="18" charset="0"/>
              <a:ea typeface="Schoolbell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ea typeface="Schoolbell" panose="02000000000000000000" pitchFamily="2" charset="0"/>
                <a:cs typeface="Times New Roman" panose="02020603050405020304" pitchFamily="18" charset="0"/>
              </a:rPr>
              <a:t>2. Draw a heart or use the “my feelings through colour” worksheet 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ea typeface="Schoolbell" panose="02000000000000000000" pitchFamily="2" charset="0"/>
                <a:cs typeface="Times New Roman" panose="02020603050405020304" pitchFamily="18" charset="0"/>
              </a:rPr>
              <a:t>3. List some feelings 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ea typeface="Schoolbell" panose="02000000000000000000" pitchFamily="2" charset="0"/>
                <a:cs typeface="Times New Roman" panose="02020603050405020304" pitchFamily="18" charset="0"/>
              </a:rPr>
              <a:t>4. Choose a colour for each feeling 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ea typeface="Schoolbell" panose="02000000000000000000" pitchFamily="2" charset="0"/>
                <a:cs typeface="Times New Roman" panose="02020603050405020304" pitchFamily="18" charset="0"/>
              </a:rPr>
              <a:t>5. Think about how you feel today and colour your heart in to reflect your feelings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E4786A1-42FD-4023-A429-2EAEB46B72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40585" y="662661"/>
            <a:ext cx="765589" cy="76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8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72</Words>
  <Application>Microsoft Office PowerPoint</Application>
  <PresentationFormat>Widescreen</PresentationFormat>
  <Paragraphs>9</Paragraphs>
  <Slides>3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Schoolbell</vt:lpstr>
      <vt:lpstr>Showcard Gothic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jewitt</dc:creator>
  <cp:lastModifiedBy>natalie jewitt</cp:lastModifiedBy>
  <cp:revision>1</cp:revision>
  <dcterms:created xsi:type="dcterms:W3CDTF">2021-01-29T18:27:26Z</dcterms:created>
  <dcterms:modified xsi:type="dcterms:W3CDTF">2021-01-29T18:35:42Z</dcterms:modified>
</cp:coreProperties>
</file>