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2" r:id="rId2"/>
    <p:sldId id="443" r:id="rId3"/>
    <p:sldId id="38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0538-2C6C-472C-B446-6BA1668B3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0BD7D-9F86-4DC0-8849-07D339262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27BF9-434E-43C5-AF37-D50C3E20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3C8-C977-45EC-B7CD-4121B6FA736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9385C-ADA0-487D-93F0-7B3851A2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A19A0-EC06-4F62-B0D2-0DADDA0F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D2BF-F61D-43E0-9E3B-C2D2FF05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03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F55E-74AB-45A8-8C03-89E5BDA2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5CB8D-0D5E-4825-88EB-BE15CBA1B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61E7-C8A1-44AA-B9A9-DD1E9820F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3C8-C977-45EC-B7CD-4121B6FA736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F9F5-6BAB-4673-B802-C2441749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A753B-A1AE-4F5C-8D29-8D3DF926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D2BF-F61D-43E0-9E3B-C2D2FF05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2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6E7DD-421E-4717-9F04-A62B32859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625DC-BE0B-4673-BB14-26CA0D549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BC6EA-3E43-4071-9DA6-5E4F7378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3C8-C977-45EC-B7CD-4121B6FA736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DCC2E-32C5-482C-A262-B4DE7B84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3AF35-56C3-4443-A8BF-266D680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D2BF-F61D-43E0-9E3B-C2D2FF05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5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74F3-94A0-448D-BBC7-DC506F20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112EA-047A-4279-A8E6-E3F63F945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DF1DE-3E30-4178-8AFF-EA0F3906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3C8-C977-45EC-B7CD-4121B6FA736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7E2E6-51AC-45BC-A6ED-F13F74ED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A06BF-88F9-4A1E-97C9-1D87EA4C2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D2BF-F61D-43E0-9E3B-C2D2FF05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99977-8D1E-4706-B022-9FE99CD1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AE5F8-1ABD-42C3-ABA4-134784250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1B04B-A32C-46B2-89A8-FD3D4E0B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3C8-C977-45EC-B7CD-4121B6FA736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F3EE9-FF19-4F09-BE96-EEB70CA1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4099A-3DE1-4246-84EC-A6F73614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D2BF-F61D-43E0-9E3B-C2D2FF05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0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B2ED-9DEF-406D-B6EB-D3AD597C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9814-D62E-4872-8DAD-E9A0AD60C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0987F-FE7C-448F-80F4-A3BB7B7B9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ACE6A-0113-4988-AC09-370F0CCE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3C8-C977-45EC-B7CD-4121B6FA736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482D6-7DB5-4AA2-9D12-EF64ED40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E9C91-FFBE-4B8E-A83F-C1C01D3D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D2BF-F61D-43E0-9E3B-C2D2FF05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AD19-4C8D-45D0-A57D-C27A4EFB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C24A2-C4E2-4A95-A371-23C01E142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350A3-1618-47DC-BBEF-DE798EC2C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067C7-A8CB-4F84-BADF-0C00EE0E2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B0FA-1D88-499A-8CA6-17109F7E2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22568D-C3B7-4A1F-806D-6F04F7A86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3C8-C977-45EC-B7CD-4121B6FA736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8A144-6B87-41F2-9C65-CB30F2A5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10C7D-DE03-4A92-BC6A-825050B2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D2BF-F61D-43E0-9E3B-C2D2FF05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3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0205-1741-4BC4-BB25-0E3AE756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BF840-88DB-4B86-B5E3-7C644E17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3C8-C977-45EC-B7CD-4121B6FA736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C3B94-87D3-4B92-A574-95E90FE0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4399D-B1BB-4A76-9C0D-478E1FD6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D2BF-F61D-43E0-9E3B-C2D2FF05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8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CCB98-BB2E-45C0-84ED-7632E466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3C8-C977-45EC-B7CD-4121B6FA736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275A4-8F21-435D-B70C-6F492DE3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CB6B7-411F-4A6B-91BD-8F5F44CA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D2BF-F61D-43E0-9E3B-C2D2FF05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41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0332-36F9-4AF6-AE81-DFD39B579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F1935-07AA-4AC3-A0FD-88CB2FFF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69D6-3DDE-48E0-A5DF-8521B448A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D3E5B-CCE5-4374-A423-E77EDECE5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3C8-C977-45EC-B7CD-4121B6FA736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D300B-392E-4B2F-B6A0-1EC4B153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969E7-63A7-4213-94EE-8C1C73B5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D2BF-F61D-43E0-9E3B-C2D2FF05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3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49C0-97DB-4805-98A8-8E42B0F9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E3FCC-CDD8-417C-96D4-02240AA05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01540-ADDE-4510-8139-6D3E12D72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33869-50BD-4118-81A9-745E3B85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3C8-C977-45EC-B7CD-4121B6FA736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C3C75-14E4-48F5-9D64-69590A7D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4658B-2EF4-4119-B5D8-2D579F3F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AD2BF-F61D-43E0-9E3B-C2D2FF05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50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12E95-28C6-4FC9-BB0E-09DD6EE1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22B3-EBC6-41E1-8651-F0D61A021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DA22B-C9C2-4F1E-82CF-CE8051EB8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3C8-C977-45EC-B7CD-4121B6FA736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80989-8D78-4803-822D-80402F450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02CA1-79D4-48E7-9A97-C51531E31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D2BF-F61D-43E0-9E3B-C2D2FF050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1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442985"/>
            <a:ext cx="11881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Tuesday: Expression through art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A0B29-0981-4C1D-89B5-5376B0543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6" y="0"/>
            <a:ext cx="12156067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2BD7C2-12F4-464C-8657-DB518FD5C3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4100" y="612479"/>
            <a:ext cx="842187" cy="84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727416-F9BB-4428-9D2D-AD3111EA5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" y="9525"/>
            <a:ext cx="12182475" cy="68389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774976-35C7-46FC-999B-AC1F0BE06E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1300" y="566052"/>
            <a:ext cx="67945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2C714-6161-4DFB-8C83-2D83FDDCFBBC}"/>
              </a:ext>
            </a:extLst>
          </p:cNvPr>
          <p:cNvSpPr txBox="1"/>
          <p:nvPr/>
        </p:nvSpPr>
        <p:spPr>
          <a:xfrm>
            <a:off x="4038309" y="5166932"/>
            <a:ext cx="411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pc="600" dirty="0">
                <a:solidFill>
                  <a:schemeClr val="bg1"/>
                </a:solidFill>
              </a:rPr>
              <a:t>www.jenbys.co.uk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5E6193-1959-4FB3-B5D2-88F84FEBE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" y="85725"/>
            <a:ext cx="12182475" cy="66865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49F204-CB52-4879-AD5A-1BC91DBD4D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9092" y="2763282"/>
            <a:ext cx="682858" cy="6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2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Showcard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jewitt</dc:creator>
  <cp:lastModifiedBy>natalie jewitt</cp:lastModifiedBy>
  <cp:revision>1</cp:revision>
  <dcterms:created xsi:type="dcterms:W3CDTF">2021-01-29T18:38:11Z</dcterms:created>
  <dcterms:modified xsi:type="dcterms:W3CDTF">2021-01-29T18:38:33Z</dcterms:modified>
</cp:coreProperties>
</file>